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svg" ContentType="image/svg+xml"/>
  <Default Extension="png" ContentType="image/pn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customXml/item2.xml" ContentType="application/xml"/>
  <Override PartName="/customXml/itemProps21.xml" ContentType="application/vnd.openxmlformats-officedocument.customXmlProperties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notesMasters/notesMaster11.xml" ContentType="application/vnd.openxmlformats-officedocument.presentationml.notesMaster+xml"/>
  <Override PartName="/ppt/theme/theme31.xml" ContentType="application/vnd.openxmlformats-officedocument.them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2.xml" ContentType="application/vnd.openxmlformats-officedocument.theme+xml"/>
  <Override PartName="/ppt/slideLayouts/slideLayout22.xml" ContentType="application/vnd.openxmlformats-officedocument.presentationml.slideLayout+xml"/>
  <Override PartName="/ppt/handoutMasters/handoutMaster11.xml" ContentType="application/vnd.openxmlformats-officedocument.presentationml.handoutMaster+xml"/>
  <Override PartName="/ppt/theme/theme43.xml" ContentType="application/vnd.openxmlformats-officedocument.theme+xml"/>
  <Override PartName="/customXml/item12.xml" ContentType="application/xml"/>
  <Override PartName="/customXml/itemProps12.xml" ContentType="application/vnd.openxmlformats-officedocument.customXmlProperties+xml"/>
  <Override PartName="/ppt/slideMasters/slideMaster22.xml" ContentType="application/vnd.openxmlformats-officedocument.presentationml.slideMaster+xml"/>
  <Override PartName="/ppt/theme/theme24.xml" ContentType="application/vnd.openxmlformats-officedocument.theme+xml"/>
  <Override PartName="/ppt/slideLayouts/slideLayout33.xml" ContentType="application/vnd.openxmlformats-officedocument.presentationml.slideLayout+xml"/>
  <Override PartName="/ppt/tableStyles.xml" ContentType="application/vnd.openxmlformats-officedocument.presentationml.tableStyles+xml"/>
  <Override PartName="/ppt/slides/slide32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viewProps.xml" ContentType="application/vnd.openxmlformats-officedocument.presentationml.viewProps+xml"/>
  <Override PartName="/customXml/item33.xml" ContentType="application/xml"/>
  <Override PartName="/customXml/itemProps33.xml" ContentType="application/vnd.openxmlformats-officedocument.customXml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microsoft.com/office/2020/02/relationships/classificationlabels" Target="/docMetadata/LabelInfo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711" r:id="rId1"/>
    <p:sldMasterId id="2147483718" r:id="rId2"/>
  </p:sldMasterIdLst>
  <p:notesMasterIdLst>
    <p:notesMasterId r:id="rId6"/>
  </p:notesMasterIdLst>
  <p:handoutMasterIdLst>
    <p:handoutMasterId r:id="rId7"/>
  </p:handoutMasterIdLst>
  <p:sldIdLst>
    <p:sldId id="276" r:id="rId3"/>
    <p:sldId id="274" r:id="rId4"/>
    <p:sldId id="275" r:id="rId5"/>
  </p:sldIdLst>
  <p:sldSz cx="10058400" cy="7772400"/>
  <p:notesSz cx="6858000" cy="9144000"/>
  <p:defaultTextStyle>
    <a:defPPr>
      <a:defRPr lang="en-US"/>
    </a:defPPr>
    <a:lvl1pPr marL="0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352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705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058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411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6764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116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469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4821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" userDrawn="1">
          <p15:clr>
            <a:srgbClr val="A4A3A4"/>
          </p15:clr>
        </p15:guide>
        <p15:guide id="4" pos="312" userDrawn="1">
          <p15:clr>
            <a:srgbClr val="A4A3A4"/>
          </p15:clr>
        </p15:guide>
        <p15:guide id="5" orient="horz" pos="25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D1B5"/>
    <a:srgbClr val="A9DDDE"/>
    <a:srgbClr val="DC6557"/>
    <a:srgbClr val="F06A5D"/>
    <a:srgbClr val="F1EEC2"/>
    <a:srgbClr val="EFA223"/>
    <a:srgbClr val="4A5867"/>
    <a:srgbClr val="2D58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96" autoAdjust="0"/>
    <p:restoredTop sz="93700" autoAdjust="0"/>
  </p:normalViewPr>
  <p:slideViewPr>
    <p:cSldViewPr snapToGrid="0">
      <p:cViewPr>
        <p:scale>
          <a:sx n="100" d="100"/>
          <a:sy n="100" d="100"/>
        </p:scale>
        <p:origin x="-811" y="-1762"/>
      </p:cViewPr>
      <p:guideLst>
        <p:guide orient="horz" pos="432"/>
        <p:guide pos="312"/>
        <p:guide orient="horz" pos="2548"/>
      </p:guideLst>
    </p:cSldViewPr>
  </p:slideViewPr>
  <p:outlineViewPr>
    <p:cViewPr>
      <p:scale>
        <a:sx n="33" d="100"/>
        <a:sy n="33" d="100"/>
      </p:scale>
      <p:origin x="0" y="-411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48" d="100"/>
          <a:sy n="48" d="100"/>
        </p:scale>
        <p:origin x="1836" y="48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presProps" Target="/ppt/presProps.xml" Id="rId8" /><Relationship Type="http://schemas.openxmlformats.org/officeDocument/2006/relationships/customXml" Target="/customXml/item2.xml" Id="rId13" /><Relationship Type="http://schemas.openxmlformats.org/officeDocument/2006/relationships/slide" Target="/ppt/slides/slide11.xml" Id="rId3" /><Relationship Type="http://schemas.openxmlformats.org/officeDocument/2006/relationships/handoutMaster" Target="/ppt/handoutMasters/handoutMaster11.xml" Id="rId7" /><Relationship Type="http://schemas.openxmlformats.org/officeDocument/2006/relationships/customXml" Target="/customXml/item12.xml" Id="rId12" /><Relationship Type="http://schemas.openxmlformats.org/officeDocument/2006/relationships/slideMaster" Target="/ppt/slideMasters/slideMaster22.xml" Id="rId2" /><Relationship Type="http://schemas.openxmlformats.org/officeDocument/2006/relationships/slideMaster" Target="/ppt/slideMasters/slideMaster11.xml" Id="rId1" /><Relationship Type="http://schemas.openxmlformats.org/officeDocument/2006/relationships/notesMaster" Target="/ppt/notesMasters/notesMaster11.xml" Id="rId6" /><Relationship Type="http://schemas.openxmlformats.org/officeDocument/2006/relationships/tableStyles" Target="/ppt/tableStyles.xml" Id="rId11" /><Relationship Type="http://schemas.openxmlformats.org/officeDocument/2006/relationships/slide" Target="/ppt/slides/slide32.xml" Id="rId5" /><Relationship Type="http://schemas.openxmlformats.org/officeDocument/2006/relationships/theme" Target="/ppt/theme/theme12.xml" Id="rId10" /><Relationship Type="http://schemas.openxmlformats.org/officeDocument/2006/relationships/slide" Target="/ppt/slides/slide23.xml" Id="rId4" /><Relationship Type="http://schemas.openxmlformats.org/officeDocument/2006/relationships/viewProps" Target="/ppt/viewProps.xml" Id="rId9" /><Relationship Type="http://schemas.openxmlformats.org/officeDocument/2006/relationships/customXml" Target="/customXml/item33.xml" Id="rId14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4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CCF267-648D-4C67-A7E9-C9CC383121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54C82C-29E7-4789-9AD1-16C8A316C0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5ECDCD-844F-4270-8E85-3AC8FD1F5C9B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4BEBC4-CE8D-4D3C-8307-B23AF9DE310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DE5B5E-5DB1-49E3-A398-570BE564E1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2FE90-C77B-4F45-A425-7BBF77D13B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300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3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9984CA-AC20-394B-8BE5-C0AEF936F1FB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0B8764-2C1E-DE4E-A7DC-3462B67DCE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322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1.xml.rels>&#65279;<?xml version="1.0" encoding="utf-8"?><Relationships xmlns="http://schemas.openxmlformats.org/package/2006/relationships"><Relationship Type="http://schemas.openxmlformats.org/officeDocument/2006/relationships/slide" Target="/ppt/slides/slide11.xml" Id="rId2" /><Relationship Type="http://schemas.openxmlformats.org/officeDocument/2006/relationships/notesMaster" Target="/ppt/notesMasters/notesMaster11.xml" Id="rId1" /></Relationships>
</file>

<file path=ppt/notesSlides/_rels/notesSlide23.xml.rels>&#65279;<?xml version="1.0" encoding="utf-8"?><Relationships xmlns="http://schemas.openxmlformats.org/package/2006/relationships"><Relationship Type="http://schemas.openxmlformats.org/officeDocument/2006/relationships/slide" Target="/ppt/slides/slide23.xml" Id="rId2" /><Relationship Type="http://schemas.openxmlformats.org/officeDocument/2006/relationships/notesMaster" Target="/ppt/notesMasters/notesMaster11.xml" Id="rId1" /></Relationships>
</file>

<file path=ppt/notesSlides/_rels/notesSlide32.xml.rels>&#65279;<?xml version="1.0" encoding="utf-8"?><Relationships xmlns="http://schemas.openxmlformats.org/package/2006/relationships"><Relationship Type="http://schemas.openxmlformats.org/officeDocument/2006/relationships/slide" Target="/ppt/slides/slide32.xml" Id="rId2" /><Relationship Type="http://schemas.openxmlformats.org/officeDocument/2006/relationships/notesMaster" Target="/ppt/notesMasters/notesMaster11.xml" Id="rId1" /></Relationship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0B8764-2C1E-DE4E-A7DC-3462B67DCEC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2406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0B8764-2C1E-DE4E-A7DC-3462B67DCEC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07566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0B8764-2C1E-DE4E-A7DC-3462B67DCEC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185788"/>
      </p:ext>
    </p:extLst>
  </p:cSld>
  <p:clrMapOvr>
    <a:masterClrMapping/>
  </p:clrMapOvr>
</p:notes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2.xml.rels>&#65279;<?xml version="1.0" encoding="utf-8"?><Relationships xmlns="http://schemas.openxmlformats.org/package/2006/relationships"><Relationship Type="http://schemas.openxmlformats.org/officeDocument/2006/relationships/image" Target="/ppt/media/image2.svg" Id="rId3" /><Relationship Type="http://schemas.openxmlformats.org/officeDocument/2006/relationships/image" Target="/ppt/media/image1.png" Id="rId2" /><Relationship Type="http://schemas.openxmlformats.org/officeDocument/2006/relationships/slideMaster" Target="/ppt/slideMasters/slideMaster11.xml" Id="rId1" /><Relationship Type="http://schemas.openxmlformats.org/officeDocument/2006/relationships/image" Target="/ppt/media/image42.svg" Id="rId5" /><Relationship Type="http://schemas.openxmlformats.org/officeDocument/2006/relationships/image" Target="/ppt/media/image32.png" Id="rId4" /></Relationships>
</file>

<file path=ppt/slideLayouts/_rels/slideLayout3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2.xml" Id="rId1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aphic 5">
            <a:extLst>
              <a:ext uri="{FF2B5EF4-FFF2-40B4-BE49-F238E27FC236}">
                <a16:creationId xmlns:a16="http://schemas.microsoft.com/office/drawing/2014/main" id="{FE034501-2527-4B06-9B1F-A648DE5BB813}"/>
              </a:ext>
            </a:extLst>
          </p:cNvPr>
          <p:cNvGrpSpPr/>
          <p:nvPr userDrawn="1"/>
        </p:nvGrpSpPr>
        <p:grpSpPr>
          <a:xfrm>
            <a:off x="0" y="2620137"/>
            <a:ext cx="10054335" cy="5152263"/>
            <a:chOff x="0" y="2616200"/>
            <a:chExt cx="10054335" cy="5152263"/>
          </a:xfrm>
          <a:solidFill>
            <a:srgbClr val="A9DDDE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EA793A5-2048-4E4A-A4A9-4B58AF6C1714}"/>
                </a:ext>
              </a:extLst>
            </p:cNvPr>
            <p:cNvSpPr/>
            <p:nvPr/>
          </p:nvSpPr>
          <p:spPr>
            <a:xfrm>
              <a:off x="0" y="2616200"/>
              <a:ext cx="10054335" cy="3464305"/>
            </a:xfrm>
            <a:custGeom>
              <a:avLst/>
              <a:gdLst>
                <a:gd name="connsiteX0" fmla="*/ 1435862 w 10054335"/>
                <a:gd name="connsiteY0" fmla="*/ 2425700 h 3464305"/>
                <a:gd name="connsiteX1" fmla="*/ 1651 w 10054335"/>
                <a:gd name="connsiteY1" fmla="*/ 2076196 h 3464305"/>
                <a:gd name="connsiteX2" fmla="*/ 1651 w 10054335"/>
                <a:gd name="connsiteY2" fmla="*/ 0 h 3464305"/>
                <a:gd name="connsiteX3" fmla="*/ 0 w 10054335"/>
                <a:gd name="connsiteY3" fmla="*/ 0 h 3464305"/>
                <a:gd name="connsiteX4" fmla="*/ 0 w 10054335"/>
                <a:gd name="connsiteY4" fmla="*/ 3464306 h 3464305"/>
                <a:gd name="connsiteX5" fmla="*/ 7218426 w 10054335"/>
                <a:gd name="connsiteY5" fmla="*/ 1330706 h 3464305"/>
                <a:gd name="connsiteX6" fmla="*/ 10054336 w 10054335"/>
                <a:gd name="connsiteY6" fmla="*/ 805053 h 3464305"/>
                <a:gd name="connsiteX7" fmla="*/ 9965436 w 10054335"/>
                <a:gd name="connsiteY7" fmla="*/ 30353 h 3464305"/>
                <a:gd name="connsiteX8" fmla="*/ 4195572 w 10054335"/>
                <a:gd name="connsiteY8" fmla="*/ 1900809 h 3464305"/>
                <a:gd name="connsiteX9" fmla="*/ 1435862 w 10054335"/>
                <a:gd name="connsiteY9" fmla="*/ 2425700 h 3464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54335" h="3464305">
                  <a:moveTo>
                    <a:pt x="1435862" y="2425700"/>
                  </a:moveTo>
                  <a:cubicBezTo>
                    <a:pt x="419100" y="2407412"/>
                    <a:pt x="1651" y="2076196"/>
                    <a:pt x="1651" y="2076196"/>
                  </a:cubicBezTo>
                  <a:lnTo>
                    <a:pt x="1651" y="0"/>
                  </a:lnTo>
                  <a:lnTo>
                    <a:pt x="0" y="0"/>
                  </a:lnTo>
                  <a:lnTo>
                    <a:pt x="0" y="3464306"/>
                  </a:lnTo>
                  <a:cubicBezTo>
                    <a:pt x="436245" y="3419475"/>
                    <a:pt x="2598293" y="3121406"/>
                    <a:pt x="7218426" y="1330706"/>
                  </a:cubicBezTo>
                  <a:cubicBezTo>
                    <a:pt x="8420100" y="910844"/>
                    <a:pt x="9399397" y="792988"/>
                    <a:pt x="10054336" y="805053"/>
                  </a:cubicBezTo>
                  <a:lnTo>
                    <a:pt x="9965436" y="30353"/>
                  </a:lnTo>
                  <a:cubicBezTo>
                    <a:pt x="8802116" y="300609"/>
                    <a:pt x="6938264" y="837565"/>
                    <a:pt x="4195572" y="1900809"/>
                  </a:cubicBezTo>
                  <a:cubicBezTo>
                    <a:pt x="2994533" y="2320163"/>
                    <a:pt x="2090928" y="2438400"/>
                    <a:pt x="1435862" y="2425700"/>
                  </a:cubicBez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0C78EC91-4A02-431A-BE9C-54602B61B023}"/>
                </a:ext>
              </a:extLst>
            </p:cNvPr>
            <p:cNvSpPr/>
            <p:nvPr/>
          </p:nvSpPr>
          <p:spPr>
            <a:xfrm>
              <a:off x="0" y="3840352"/>
              <a:ext cx="10054335" cy="3928110"/>
            </a:xfrm>
            <a:custGeom>
              <a:avLst/>
              <a:gdLst>
                <a:gd name="connsiteX0" fmla="*/ 10054336 w 10054335"/>
                <a:gd name="connsiteY0" fmla="*/ 0 h 3928110"/>
                <a:gd name="connsiteX1" fmla="*/ 7218426 w 10054335"/>
                <a:gd name="connsiteY1" fmla="*/ 525653 h 3928110"/>
                <a:gd name="connsiteX2" fmla="*/ 0 w 10054335"/>
                <a:gd name="connsiteY2" fmla="*/ 2659253 h 3928110"/>
                <a:gd name="connsiteX3" fmla="*/ 0 w 10054335"/>
                <a:gd name="connsiteY3" fmla="*/ 3928110 h 3928110"/>
                <a:gd name="connsiteX4" fmla="*/ 10041636 w 10054335"/>
                <a:gd name="connsiteY4" fmla="*/ 3928110 h 3928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54335" h="3928110">
                  <a:moveTo>
                    <a:pt x="10054336" y="0"/>
                  </a:moveTo>
                  <a:cubicBezTo>
                    <a:pt x="10054336" y="0"/>
                    <a:pt x="8420100" y="105791"/>
                    <a:pt x="7218426" y="525653"/>
                  </a:cubicBezTo>
                  <a:cubicBezTo>
                    <a:pt x="2598293" y="2316607"/>
                    <a:pt x="0" y="2659253"/>
                    <a:pt x="0" y="2659253"/>
                  </a:cubicBezTo>
                  <a:lnTo>
                    <a:pt x="0" y="3928110"/>
                  </a:lnTo>
                  <a:lnTo>
                    <a:pt x="10041636" y="3928110"/>
                  </a:ln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1A6F07ED-8123-47B2-B552-07FC7AED3B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1069848"/>
            <a:ext cx="8229600" cy="832104"/>
          </a:xfrm>
        </p:spPr>
        <p:txBody>
          <a:bodyPr anchor="t" anchorCtr="0">
            <a:noAutofit/>
          </a:bodyPr>
          <a:lstStyle>
            <a:lvl1pPr algn="l">
              <a:lnSpc>
                <a:spcPts val="7000"/>
              </a:lnSpc>
              <a:defRPr sz="6600" b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9" name="Text Placeholder 98">
            <a:extLst>
              <a:ext uri="{FF2B5EF4-FFF2-40B4-BE49-F238E27FC236}">
                <a16:creationId xmlns:a16="http://schemas.microsoft.com/office/drawing/2014/main" id="{F81B8EFA-181C-47D1-9167-1D50CBED69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2441448"/>
            <a:ext cx="5422392" cy="457200"/>
          </a:xfrm>
        </p:spPr>
        <p:txBody>
          <a:bodyPr>
            <a:no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buNone/>
              <a:defRPr sz="1600" spc="50" baseline="0">
                <a:solidFill>
                  <a:schemeClr val="accent3"/>
                </a:solidFill>
              </a:defRPr>
            </a:lvl1pPr>
            <a:lvl2pPr marL="457205" indent="0">
              <a:buNone/>
              <a:defRPr sz="2000">
                <a:solidFill>
                  <a:schemeClr val="accent1"/>
                </a:solidFill>
              </a:defRPr>
            </a:lvl2pPr>
            <a:lvl3pPr marL="914409" indent="0">
              <a:buNone/>
              <a:defRPr sz="2000">
                <a:solidFill>
                  <a:schemeClr val="accent1"/>
                </a:solidFill>
              </a:defRPr>
            </a:lvl3pPr>
            <a:lvl4pPr marL="1371614" indent="0">
              <a:buNone/>
              <a:defRPr sz="2000">
                <a:solidFill>
                  <a:schemeClr val="accent1"/>
                </a:solidFill>
              </a:defRPr>
            </a:lvl4pPr>
            <a:lvl5pPr marL="1828819" indent="0">
              <a:buNone/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1" name="Text Placeholder 100">
            <a:extLst>
              <a:ext uri="{FF2B5EF4-FFF2-40B4-BE49-F238E27FC236}">
                <a16:creationId xmlns:a16="http://schemas.microsoft.com/office/drawing/2014/main" id="{82CA1213-01B4-4669-9104-F4CF1A163DF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3584448"/>
            <a:ext cx="5422392" cy="813816"/>
          </a:xfrm>
        </p:spPr>
        <p:txBody>
          <a:bodyPr>
            <a:noAutofit/>
          </a:bodyPr>
          <a:lstStyle>
            <a:lvl1pPr marL="0" indent="0" algn="l">
              <a:lnSpc>
                <a:spcPts val="2600"/>
              </a:lnSpc>
              <a:spcBef>
                <a:spcPts val="0"/>
              </a:spcBef>
              <a:buNone/>
              <a:defRPr sz="1600" spc="30" baseline="0">
                <a:solidFill>
                  <a:schemeClr val="accent3"/>
                </a:solidFill>
              </a:defRPr>
            </a:lvl1pPr>
            <a:lvl2pPr marL="457205" indent="0">
              <a:buNone/>
              <a:defRPr sz="3600">
                <a:solidFill>
                  <a:schemeClr val="accent1"/>
                </a:solidFill>
              </a:defRPr>
            </a:lvl2pPr>
            <a:lvl3pPr marL="914409" indent="0">
              <a:buNone/>
              <a:defRPr sz="3600">
                <a:solidFill>
                  <a:schemeClr val="accent1"/>
                </a:solidFill>
              </a:defRPr>
            </a:lvl3pPr>
            <a:lvl4pPr marL="1371614" indent="0">
              <a:buNone/>
              <a:defRPr sz="3600">
                <a:solidFill>
                  <a:schemeClr val="accent1"/>
                </a:solidFill>
              </a:defRPr>
            </a:lvl4pPr>
            <a:lvl5pPr marL="1828819" indent="0">
              <a:buNone/>
              <a:defRPr sz="3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3" name="Text Placeholder 102">
            <a:extLst>
              <a:ext uri="{FF2B5EF4-FFF2-40B4-BE49-F238E27FC236}">
                <a16:creationId xmlns:a16="http://schemas.microsoft.com/office/drawing/2014/main" id="{28124C95-2496-462F-B1BA-AD14260196D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858000"/>
            <a:ext cx="2838612" cy="266689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100">
                <a:solidFill>
                  <a:schemeClr val="accent3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5" name="Text Placeholder 104">
            <a:extLst>
              <a:ext uri="{FF2B5EF4-FFF2-40B4-BE49-F238E27FC236}">
                <a16:creationId xmlns:a16="http://schemas.microsoft.com/office/drawing/2014/main" id="{4BB2BB5D-6C2C-40E8-9CC0-51A2C818AEF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4760" y="6858000"/>
            <a:ext cx="2412335" cy="274320"/>
          </a:xfr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buNone/>
              <a:defRPr sz="1100">
                <a:solidFill>
                  <a:schemeClr val="accent3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7" name="Text Placeholder 106">
            <a:extLst>
              <a:ext uri="{FF2B5EF4-FFF2-40B4-BE49-F238E27FC236}">
                <a16:creationId xmlns:a16="http://schemas.microsoft.com/office/drawing/2014/main" id="{B54B69BD-7B47-4171-B7A9-5A916B66C35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6750" y="2944368"/>
            <a:ext cx="5422392" cy="594360"/>
          </a:xfrm>
        </p:spPr>
        <p:txBody>
          <a:bodyPr>
            <a:noAutofit/>
          </a:bodyPr>
          <a:lstStyle>
            <a:lvl1pPr marL="0" indent="0" algn="l">
              <a:lnSpc>
                <a:spcPts val="4400"/>
              </a:lnSpc>
              <a:spcBef>
                <a:spcPts val="0"/>
              </a:spcBef>
              <a:buNone/>
              <a:defRPr sz="4400" b="0" spc="0" baseline="0">
                <a:solidFill>
                  <a:schemeClr val="accent3"/>
                </a:solidFill>
                <a:latin typeface="+mj-lt"/>
              </a:defRPr>
            </a:lvl1pPr>
            <a:lvl2pPr marL="457205" indent="0">
              <a:buNone/>
              <a:defRPr sz="2000">
                <a:solidFill>
                  <a:schemeClr val="accent1"/>
                </a:solidFill>
              </a:defRPr>
            </a:lvl2pPr>
            <a:lvl3pPr marL="914409" indent="0">
              <a:buNone/>
              <a:defRPr sz="2000">
                <a:solidFill>
                  <a:schemeClr val="accent1"/>
                </a:solidFill>
              </a:defRPr>
            </a:lvl3pPr>
            <a:lvl4pPr marL="1371614" indent="0">
              <a:buNone/>
              <a:defRPr sz="2000">
                <a:solidFill>
                  <a:schemeClr val="accent1"/>
                </a:solidFill>
              </a:defRPr>
            </a:lvl4pPr>
            <a:lvl5pPr marL="1828819" indent="0">
              <a:buNone/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5551D10-9474-41A5-B6F3-CE2734F08252}"/>
              </a:ext>
            </a:extLst>
          </p:cNvPr>
          <p:cNvCxnSpPr>
            <a:cxnSpLocks/>
          </p:cNvCxnSpPr>
          <p:nvPr userDrawn="1"/>
        </p:nvCxnSpPr>
        <p:spPr>
          <a:xfrm>
            <a:off x="552612" y="6773595"/>
            <a:ext cx="2743200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A358CBA-7C13-4B7D-8069-AEBA64EC343D}"/>
              </a:ext>
            </a:extLst>
          </p:cNvPr>
          <p:cNvCxnSpPr>
            <a:cxnSpLocks/>
          </p:cNvCxnSpPr>
          <p:nvPr userDrawn="1"/>
        </p:nvCxnSpPr>
        <p:spPr>
          <a:xfrm>
            <a:off x="3866105" y="6772089"/>
            <a:ext cx="2286000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04">
            <a:extLst>
              <a:ext uri="{FF2B5EF4-FFF2-40B4-BE49-F238E27FC236}">
                <a16:creationId xmlns:a16="http://schemas.microsoft.com/office/drawing/2014/main" id="{F27D17DE-D732-450C-B3B9-E746E4D9240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94760" y="6448425"/>
            <a:ext cx="2645967" cy="365760"/>
          </a:xfr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buNone/>
              <a:defRPr sz="1800">
                <a:solidFill>
                  <a:schemeClr val="accent3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grpSp>
        <p:nvGrpSpPr>
          <p:cNvPr id="16" name="Graphic 10">
            <a:extLst>
              <a:ext uri="{FF2B5EF4-FFF2-40B4-BE49-F238E27FC236}">
                <a16:creationId xmlns:a16="http://schemas.microsoft.com/office/drawing/2014/main" id="{6D97DD7A-3558-4D71-96B2-C57B5707FE44}"/>
              </a:ext>
            </a:extLst>
          </p:cNvPr>
          <p:cNvGrpSpPr/>
          <p:nvPr userDrawn="1"/>
        </p:nvGrpSpPr>
        <p:grpSpPr>
          <a:xfrm>
            <a:off x="6504298" y="1266699"/>
            <a:ext cx="3550136" cy="6506925"/>
            <a:chOff x="6496347" y="1266699"/>
            <a:chExt cx="3550136" cy="6506925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FED9F0F-F1A4-415C-BC23-D4A7EB94B5E5}"/>
                </a:ext>
              </a:extLst>
            </p:cNvPr>
            <p:cNvSpPr/>
            <p:nvPr/>
          </p:nvSpPr>
          <p:spPr>
            <a:xfrm>
              <a:off x="8751671" y="1333679"/>
              <a:ext cx="1067032" cy="6437814"/>
            </a:xfrm>
            <a:custGeom>
              <a:avLst/>
              <a:gdLst>
                <a:gd name="connsiteX0" fmla="*/ 534450 w 1067032"/>
                <a:gd name="connsiteY0" fmla="*/ 4683 h 6437814"/>
                <a:gd name="connsiteX1" fmla="*/ 530310 w 1067032"/>
                <a:gd name="connsiteY1" fmla="*/ -84 h 6437814"/>
                <a:gd name="connsiteX2" fmla="*/ 526296 w 1067032"/>
                <a:gd name="connsiteY2" fmla="*/ 4683 h 6437814"/>
                <a:gd name="connsiteX3" fmla="*/ -509 w 1067032"/>
                <a:gd name="connsiteY3" fmla="*/ 1014519 h 6437814"/>
                <a:gd name="connsiteX4" fmla="*/ -509 w 1067032"/>
                <a:gd name="connsiteY4" fmla="*/ 6437731 h 6437814"/>
                <a:gd name="connsiteX5" fmla="*/ 1066523 w 1067032"/>
                <a:gd name="connsiteY5" fmla="*/ 6437731 h 6437814"/>
                <a:gd name="connsiteX6" fmla="*/ 1066523 w 1067032"/>
                <a:gd name="connsiteY6" fmla="*/ 1031702 h 6437814"/>
                <a:gd name="connsiteX7" fmla="*/ 534450 w 1067032"/>
                <a:gd name="connsiteY7" fmla="*/ 4683 h 6437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67032" h="6437814">
                  <a:moveTo>
                    <a:pt x="534450" y="4683"/>
                  </a:moveTo>
                  <a:lnTo>
                    <a:pt x="530310" y="-84"/>
                  </a:lnTo>
                  <a:lnTo>
                    <a:pt x="526296" y="4683"/>
                  </a:lnTo>
                  <a:cubicBezTo>
                    <a:pt x="395097" y="155826"/>
                    <a:pt x="186382" y="504395"/>
                    <a:pt x="-509" y="1014519"/>
                  </a:cubicBezTo>
                  <a:lnTo>
                    <a:pt x="-509" y="6437731"/>
                  </a:lnTo>
                  <a:lnTo>
                    <a:pt x="1066523" y="6437731"/>
                  </a:lnTo>
                  <a:lnTo>
                    <a:pt x="1066523" y="1031702"/>
                  </a:lnTo>
                  <a:cubicBezTo>
                    <a:pt x="878378" y="512046"/>
                    <a:pt x="667029" y="157456"/>
                    <a:pt x="534450" y="4683"/>
                  </a:cubicBezTo>
                  <a:close/>
                </a:path>
              </a:pathLst>
            </a:custGeom>
            <a:solidFill>
              <a:schemeClr val="bg1"/>
            </a:solidFill>
            <a:ln w="12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A11EA45-7713-4D50-A6BF-EF454229299B}"/>
                </a:ext>
              </a:extLst>
            </p:cNvPr>
            <p:cNvSpPr/>
            <p:nvPr/>
          </p:nvSpPr>
          <p:spPr>
            <a:xfrm>
              <a:off x="6496347" y="5644453"/>
              <a:ext cx="94" cy="9281"/>
            </a:xfrm>
            <a:custGeom>
              <a:avLst/>
              <a:gdLst>
                <a:gd name="connsiteX0" fmla="*/ -415 w 94"/>
                <a:gd name="connsiteY0" fmla="*/ 9198 h 9281"/>
                <a:gd name="connsiteX1" fmla="*/ -415 w 94"/>
                <a:gd name="connsiteY1" fmla="*/ -84 h 9281"/>
                <a:gd name="connsiteX2" fmla="*/ -415 w 94"/>
                <a:gd name="connsiteY2" fmla="*/ 9198 h 9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4" h="9281">
                  <a:moveTo>
                    <a:pt x="-415" y="9198"/>
                  </a:moveTo>
                  <a:cubicBezTo>
                    <a:pt x="-415" y="6062"/>
                    <a:pt x="-415" y="3052"/>
                    <a:pt x="-415" y="-84"/>
                  </a:cubicBezTo>
                  <a:cubicBezTo>
                    <a:pt x="-540" y="2550"/>
                    <a:pt x="-540" y="6062"/>
                    <a:pt x="-415" y="9198"/>
                  </a:cubicBezTo>
                  <a:close/>
                </a:path>
              </a:pathLst>
            </a:custGeom>
            <a:solidFill>
              <a:srgbClr val="F1EEC2"/>
            </a:solidFill>
            <a:ln w="12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6EECFA4-F7D9-4AB9-8556-0CAF03206B3F}"/>
                </a:ext>
              </a:extLst>
            </p:cNvPr>
            <p:cNvSpPr/>
            <p:nvPr/>
          </p:nvSpPr>
          <p:spPr>
            <a:xfrm>
              <a:off x="6499898" y="5782802"/>
              <a:ext cx="55" cy="7651"/>
            </a:xfrm>
            <a:custGeom>
              <a:avLst/>
              <a:gdLst>
                <a:gd name="connsiteX0" fmla="*/ -453 w 55"/>
                <a:gd name="connsiteY0" fmla="*/ 7567 h 7651"/>
                <a:gd name="connsiteX1" fmla="*/ -453 w 55"/>
                <a:gd name="connsiteY1" fmla="*/ -84 h 7651"/>
                <a:gd name="connsiteX2" fmla="*/ -453 w 55"/>
                <a:gd name="connsiteY2" fmla="*/ 7567 h 7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5" h="7651">
                  <a:moveTo>
                    <a:pt x="-453" y="7567"/>
                  </a:moveTo>
                  <a:cubicBezTo>
                    <a:pt x="-453" y="4933"/>
                    <a:pt x="-453" y="2425"/>
                    <a:pt x="-453" y="-84"/>
                  </a:cubicBezTo>
                  <a:cubicBezTo>
                    <a:pt x="-579" y="2174"/>
                    <a:pt x="-453" y="4933"/>
                    <a:pt x="-453" y="7567"/>
                  </a:cubicBezTo>
                  <a:close/>
                </a:path>
              </a:pathLst>
            </a:custGeom>
            <a:solidFill>
              <a:srgbClr val="F1EEC2"/>
            </a:solidFill>
            <a:ln w="12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00F8050-7DC1-4CC9-98D0-44199D837A39}"/>
                </a:ext>
              </a:extLst>
            </p:cNvPr>
            <p:cNvSpPr/>
            <p:nvPr/>
          </p:nvSpPr>
          <p:spPr>
            <a:xfrm>
              <a:off x="8273658" y="5900957"/>
              <a:ext cx="752" cy="20946"/>
            </a:xfrm>
            <a:custGeom>
              <a:avLst/>
              <a:gdLst>
                <a:gd name="connsiteX0" fmla="*/ 243 w 752"/>
                <a:gd name="connsiteY0" fmla="*/ 20863 h 20946"/>
                <a:gd name="connsiteX1" fmla="*/ -509 w 752"/>
                <a:gd name="connsiteY1" fmla="*/ -84 h 20946"/>
                <a:gd name="connsiteX2" fmla="*/ 243 w 752"/>
                <a:gd name="connsiteY2" fmla="*/ 20863 h 20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2" h="20946">
                  <a:moveTo>
                    <a:pt x="243" y="20863"/>
                  </a:moveTo>
                  <a:cubicBezTo>
                    <a:pt x="243" y="13839"/>
                    <a:pt x="243" y="6940"/>
                    <a:pt x="-509" y="-84"/>
                  </a:cubicBezTo>
                  <a:cubicBezTo>
                    <a:pt x="-384" y="6940"/>
                    <a:pt x="-8" y="13839"/>
                    <a:pt x="243" y="20863"/>
                  </a:cubicBezTo>
                  <a:close/>
                </a:path>
              </a:pathLst>
            </a:custGeom>
            <a:solidFill>
              <a:srgbClr val="D9C8A8"/>
            </a:solidFill>
            <a:ln w="12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A36C1DE-4740-4FB3-A9D6-B035CC9D2219}"/>
                </a:ext>
              </a:extLst>
            </p:cNvPr>
            <p:cNvSpPr/>
            <p:nvPr/>
          </p:nvSpPr>
          <p:spPr>
            <a:xfrm>
              <a:off x="8270898" y="5807136"/>
              <a:ext cx="752" cy="31482"/>
            </a:xfrm>
            <a:custGeom>
              <a:avLst/>
              <a:gdLst>
                <a:gd name="connsiteX0" fmla="*/ 243 w 752"/>
                <a:gd name="connsiteY0" fmla="*/ 31399 h 31482"/>
                <a:gd name="connsiteX1" fmla="*/ -509 w 752"/>
                <a:gd name="connsiteY1" fmla="*/ -84 h 31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52" h="31482">
                  <a:moveTo>
                    <a:pt x="243" y="31399"/>
                  </a:moveTo>
                  <a:lnTo>
                    <a:pt x="-509" y="-84"/>
                  </a:lnTo>
                  <a:close/>
                </a:path>
              </a:pathLst>
            </a:custGeom>
            <a:solidFill>
              <a:srgbClr val="D9C8A8"/>
            </a:solidFill>
            <a:ln w="12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054F4F2-2A7F-4128-A1AC-1F0DBBAE13FE}"/>
                </a:ext>
              </a:extLst>
            </p:cNvPr>
            <p:cNvSpPr/>
            <p:nvPr/>
          </p:nvSpPr>
          <p:spPr>
            <a:xfrm>
              <a:off x="8268139" y="5625262"/>
              <a:ext cx="12542" cy="31984"/>
            </a:xfrm>
            <a:custGeom>
              <a:avLst/>
              <a:gdLst>
                <a:gd name="connsiteX0" fmla="*/ -509 w 12542"/>
                <a:gd name="connsiteY0" fmla="*/ 31901 h 31984"/>
                <a:gd name="connsiteX1" fmla="*/ -509 w 12542"/>
                <a:gd name="connsiteY1" fmla="*/ -84 h 31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542" h="31984">
                  <a:moveTo>
                    <a:pt x="-509" y="31901"/>
                  </a:moveTo>
                  <a:lnTo>
                    <a:pt x="-509" y="-84"/>
                  </a:lnTo>
                  <a:close/>
                </a:path>
              </a:pathLst>
            </a:custGeom>
            <a:solidFill>
              <a:srgbClr val="D9C8A8"/>
            </a:solidFill>
            <a:ln w="12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E6BF758-5D5B-450B-9E33-058AFE4EBD3E}"/>
                </a:ext>
              </a:extLst>
            </p:cNvPr>
            <p:cNvSpPr/>
            <p:nvPr/>
          </p:nvSpPr>
          <p:spPr>
            <a:xfrm>
              <a:off x="8277546" y="6002681"/>
              <a:ext cx="12542" cy="12542"/>
            </a:xfrm>
            <a:custGeom>
              <a:avLst/>
              <a:gdLst>
                <a:gd name="connsiteX0" fmla="*/ -509 w 12542"/>
                <a:gd name="connsiteY0" fmla="*/ -84 h 12542"/>
                <a:gd name="connsiteX1" fmla="*/ -509 w 12542"/>
                <a:gd name="connsiteY1" fmla="*/ -84 h 12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542" h="12542">
                  <a:moveTo>
                    <a:pt x="-509" y="-84"/>
                  </a:moveTo>
                  <a:lnTo>
                    <a:pt x="-509" y="-84"/>
                  </a:lnTo>
                  <a:close/>
                </a:path>
              </a:pathLst>
            </a:custGeom>
            <a:solidFill>
              <a:srgbClr val="D9C8A8"/>
            </a:solidFill>
            <a:ln w="12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6530EF-1922-4594-9957-3EC164BCE9C1}"/>
                </a:ext>
              </a:extLst>
            </p:cNvPr>
            <p:cNvSpPr/>
            <p:nvPr/>
          </p:nvSpPr>
          <p:spPr>
            <a:xfrm>
              <a:off x="8268891" y="5715948"/>
              <a:ext cx="752" cy="35622"/>
            </a:xfrm>
            <a:custGeom>
              <a:avLst/>
              <a:gdLst>
                <a:gd name="connsiteX0" fmla="*/ 243 w 752"/>
                <a:gd name="connsiteY0" fmla="*/ 35538 h 35622"/>
                <a:gd name="connsiteX1" fmla="*/ -509 w 752"/>
                <a:gd name="connsiteY1" fmla="*/ -84 h 356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52" h="35622">
                  <a:moveTo>
                    <a:pt x="243" y="35538"/>
                  </a:moveTo>
                  <a:lnTo>
                    <a:pt x="-509" y="-84"/>
                  </a:lnTo>
                  <a:close/>
                </a:path>
              </a:pathLst>
            </a:custGeom>
            <a:solidFill>
              <a:srgbClr val="D9C8A8"/>
            </a:solidFill>
            <a:ln w="12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DB392F3-E228-4B1E-91C3-121AB6501DD6}"/>
                </a:ext>
              </a:extLst>
            </p:cNvPr>
            <p:cNvSpPr/>
            <p:nvPr/>
          </p:nvSpPr>
          <p:spPr>
            <a:xfrm>
              <a:off x="8221102" y="1266699"/>
              <a:ext cx="1825380" cy="6505170"/>
            </a:xfrm>
            <a:custGeom>
              <a:avLst/>
              <a:gdLst>
                <a:gd name="connsiteX0" fmla="*/ 295631 w 1825380"/>
                <a:gd name="connsiteY0" fmla="*/ 6504710 h 6505170"/>
                <a:gd name="connsiteX1" fmla="*/ 55934 w 1825380"/>
                <a:gd name="connsiteY1" fmla="*/ 4736149 h 6505170"/>
                <a:gd name="connsiteX2" fmla="*/ 55934 w 1825380"/>
                <a:gd name="connsiteY2" fmla="*/ 4735271 h 6505170"/>
                <a:gd name="connsiteX3" fmla="*/ 52799 w 1825380"/>
                <a:gd name="connsiteY3" fmla="*/ 4655372 h 6505170"/>
                <a:gd name="connsiteX4" fmla="*/ 52046 w 1825380"/>
                <a:gd name="connsiteY4" fmla="*/ 4634425 h 6505170"/>
                <a:gd name="connsiteX5" fmla="*/ 50039 w 1825380"/>
                <a:gd name="connsiteY5" fmla="*/ 4571711 h 6505170"/>
                <a:gd name="connsiteX6" fmla="*/ 49286 w 1825380"/>
                <a:gd name="connsiteY6" fmla="*/ 4540227 h 6505170"/>
                <a:gd name="connsiteX7" fmla="*/ 48032 w 1825380"/>
                <a:gd name="connsiteY7" fmla="*/ 4484662 h 6505170"/>
                <a:gd name="connsiteX8" fmla="*/ 47280 w 1825380"/>
                <a:gd name="connsiteY8" fmla="*/ 4449040 h 6505170"/>
                <a:gd name="connsiteX9" fmla="*/ 46527 w 1825380"/>
                <a:gd name="connsiteY9" fmla="*/ 4390339 h 6505170"/>
                <a:gd name="connsiteX10" fmla="*/ 46527 w 1825380"/>
                <a:gd name="connsiteY10" fmla="*/ 4358354 h 6505170"/>
                <a:gd name="connsiteX11" fmla="*/ 46527 w 1825380"/>
                <a:gd name="connsiteY11" fmla="*/ 4266916 h 6505170"/>
                <a:gd name="connsiteX12" fmla="*/ 530937 w 1825380"/>
                <a:gd name="connsiteY12" fmla="*/ 1015522 h 6505170"/>
                <a:gd name="connsiteX13" fmla="*/ 530937 w 1825380"/>
                <a:gd name="connsiteY13" fmla="*/ 1081498 h 6505170"/>
                <a:gd name="connsiteX14" fmla="*/ 1057743 w 1825380"/>
                <a:gd name="connsiteY14" fmla="*/ 71662 h 6505170"/>
                <a:gd name="connsiteX15" fmla="*/ 1061757 w 1825380"/>
                <a:gd name="connsiteY15" fmla="*/ 66896 h 6505170"/>
                <a:gd name="connsiteX16" fmla="*/ 1065896 w 1825380"/>
                <a:gd name="connsiteY16" fmla="*/ 71662 h 6505170"/>
                <a:gd name="connsiteX17" fmla="*/ 1597091 w 1825380"/>
                <a:gd name="connsiteY17" fmla="*/ 1098306 h 6505170"/>
                <a:gd name="connsiteX18" fmla="*/ 1597091 w 1825380"/>
                <a:gd name="connsiteY18" fmla="*/ 1001349 h 6505170"/>
                <a:gd name="connsiteX19" fmla="*/ 1824872 w 1825380"/>
                <a:gd name="connsiteY19" fmla="*/ 1719309 h 6505170"/>
                <a:gd name="connsiteX20" fmla="*/ 1824872 w 1825380"/>
                <a:gd name="connsiteY20" fmla="*/ 1680551 h 6505170"/>
                <a:gd name="connsiteX21" fmla="*/ 1694425 w 1825380"/>
                <a:gd name="connsiteY21" fmla="*/ 1237784 h 6505170"/>
                <a:gd name="connsiteX22" fmla="*/ 1100013 w 1825380"/>
                <a:gd name="connsiteY22" fmla="*/ 41434 h 6505170"/>
                <a:gd name="connsiteX23" fmla="*/ 1077310 w 1825380"/>
                <a:gd name="connsiteY23" fmla="*/ 16348 h 6505170"/>
                <a:gd name="connsiteX24" fmla="*/ 1060879 w 1825380"/>
                <a:gd name="connsiteY24" fmla="*/ -84 h 6505170"/>
                <a:gd name="connsiteX25" fmla="*/ 1045200 w 1825380"/>
                <a:gd name="connsiteY25" fmla="*/ 16473 h 6505170"/>
                <a:gd name="connsiteX26" fmla="*/ 1022497 w 1825380"/>
                <a:gd name="connsiteY26" fmla="*/ 41559 h 6505170"/>
                <a:gd name="connsiteX27" fmla="*/ 427458 w 1825380"/>
                <a:gd name="connsiteY27" fmla="*/ 1237909 h 6505170"/>
                <a:gd name="connsiteX28" fmla="*/ -509 w 1825380"/>
                <a:gd name="connsiteY28" fmla="*/ 4267417 h 6505170"/>
                <a:gd name="connsiteX29" fmla="*/ 265026 w 1825380"/>
                <a:gd name="connsiteY29" fmla="*/ 6505087 h 6505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1825380" h="6505170">
                  <a:moveTo>
                    <a:pt x="295631" y="6504710"/>
                  </a:moveTo>
                  <a:cubicBezTo>
                    <a:pt x="192778" y="6078249"/>
                    <a:pt x="88170" y="5481704"/>
                    <a:pt x="55934" y="4736149"/>
                  </a:cubicBezTo>
                  <a:lnTo>
                    <a:pt x="55934" y="4735271"/>
                  </a:lnTo>
                  <a:cubicBezTo>
                    <a:pt x="54680" y="4708843"/>
                    <a:pt x="53639" y="4682214"/>
                    <a:pt x="52799" y="4655372"/>
                  </a:cubicBezTo>
                  <a:cubicBezTo>
                    <a:pt x="52799" y="4648348"/>
                    <a:pt x="52799" y="4641450"/>
                    <a:pt x="52046" y="4634425"/>
                  </a:cubicBezTo>
                  <a:cubicBezTo>
                    <a:pt x="51293" y="4613855"/>
                    <a:pt x="50667" y="4593033"/>
                    <a:pt x="50039" y="4571711"/>
                  </a:cubicBezTo>
                  <a:lnTo>
                    <a:pt x="49286" y="4540227"/>
                  </a:lnTo>
                  <a:cubicBezTo>
                    <a:pt x="49286" y="4521789"/>
                    <a:pt x="48409" y="4503226"/>
                    <a:pt x="48032" y="4484662"/>
                  </a:cubicBezTo>
                  <a:lnTo>
                    <a:pt x="47280" y="4449040"/>
                  </a:lnTo>
                  <a:cubicBezTo>
                    <a:pt x="47280" y="4429561"/>
                    <a:pt x="47029" y="4409994"/>
                    <a:pt x="46527" y="4390339"/>
                  </a:cubicBezTo>
                  <a:lnTo>
                    <a:pt x="46527" y="4358354"/>
                  </a:lnTo>
                  <a:cubicBezTo>
                    <a:pt x="46527" y="4328000"/>
                    <a:pt x="46527" y="4297521"/>
                    <a:pt x="46527" y="4266916"/>
                  </a:cubicBezTo>
                  <a:cubicBezTo>
                    <a:pt x="-94456" y="2614753"/>
                    <a:pt x="530937" y="1015522"/>
                    <a:pt x="530937" y="1015522"/>
                  </a:cubicBezTo>
                  <a:lnTo>
                    <a:pt x="530937" y="1081498"/>
                  </a:lnTo>
                  <a:cubicBezTo>
                    <a:pt x="717577" y="571375"/>
                    <a:pt x="926293" y="222805"/>
                    <a:pt x="1057743" y="71662"/>
                  </a:cubicBezTo>
                  <a:lnTo>
                    <a:pt x="1061757" y="66896"/>
                  </a:lnTo>
                  <a:lnTo>
                    <a:pt x="1065896" y="71662"/>
                  </a:lnTo>
                  <a:cubicBezTo>
                    <a:pt x="1197598" y="224436"/>
                    <a:pt x="1408947" y="579026"/>
                    <a:pt x="1597091" y="1098306"/>
                  </a:cubicBezTo>
                  <a:lnTo>
                    <a:pt x="1597091" y="1001349"/>
                  </a:lnTo>
                  <a:cubicBezTo>
                    <a:pt x="1597091" y="1001349"/>
                    <a:pt x="1707344" y="1277294"/>
                    <a:pt x="1824872" y="1719309"/>
                  </a:cubicBezTo>
                  <a:lnTo>
                    <a:pt x="1824872" y="1680551"/>
                  </a:lnTo>
                  <a:cubicBezTo>
                    <a:pt x="1785236" y="1528530"/>
                    <a:pt x="1741750" y="1380937"/>
                    <a:pt x="1694425" y="1237784"/>
                  </a:cubicBezTo>
                  <a:cubicBezTo>
                    <a:pt x="1434033" y="451213"/>
                    <a:pt x="1153572" y="103145"/>
                    <a:pt x="1100013" y="41434"/>
                  </a:cubicBezTo>
                  <a:cubicBezTo>
                    <a:pt x="1090480" y="30270"/>
                    <a:pt x="1083456" y="22619"/>
                    <a:pt x="1077310" y="16348"/>
                  </a:cubicBezTo>
                  <a:lnTo>
                    <a:pt x="1060879" y="-84"/>
                  </a:lnTo>
                  <a:lnTo>
                    <a:pt x="1045200" y="16473"/>
                  </a:lnTo>
                  <a:cubicBezTo>
                    <a:pt x="1038928" y="22619"/>
                    <a:pt x="1032657" y="30145"/>
                    <a:pt x="1022497" y="41559"/>
                  </a:cubicBezTo>
                  <a:cubicBezTo>
                    <a:pt x="968813" y="103271"/>
                    <a:pt x="688352" y="451338"/>
                    <a:pt x="427458" y="1237909"/>
                  </a:cubicBezTo>
                  <a:cubicBezTo>
                    <a:pt x="143359" y="2092965"/>
                    <a:pt x="-509" y="3112083"/>
                    <a:pt x="-509" y="4267417"/>
                  </a:cubicBezTo>
                  <a:cubicBezTo>
                    <a:pt x="-509" y="5084844"/>
                    <a:pt x="88797" y="5835291"/>
                    <a:pt x="265026" y="6505087"/>
                  </a:cubicBezTo>
                  <a:close/>
                </a:path>
              </a:pathLst>
            </a:custGeom>
            <a:solidFill>
              <a:srgbClr val="DC6557"/>
            </a:solidFill>
            <a:ln w="12510" cap="flat">
              <a:solidFill>
                <a:schemeClr val="accent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82037BF-BEFA-4F31-839E-0DF5E0C21BE4}"/>
                </a:ext>
              </a:extLst>
            </p:cNvPr>
            <p:cNvSpPr/>
            <p:nvPr/>
          </p:nvSpPr>
          <p:spPr>
            <a:xfrm>
              <a:off x="8246893" y="2282305"/>
              <a:ext cx="505655" cy="5489689"/>
            </a:xfrm>
            <a:custGeom>
              <a:avLst/>
              <a:gdLst>
                <a:gd name="connsiteX0" fmla="*/ 505146 w 505655"/>
                <a:gd name="connsiteY0" fmla="*/ -84 h 5489689"/>
                <a:gd name="connsiteX1" fmla="*/ 19984 w 505655"/>
                <a:gd name="connsiteY1" fmla="*/ 3251811 h 5489689"/>
                <a:gd name="connsiteX2" fmla="*/ 19984 w 505655"/>
                <a:gd name="connsiteY2" fmla="*/ 3343250 h 5489689"/>
                <a:gd name="connsiteX3" fmla="*/ 19984 w 505655"/>
                <a:gd name="connsiteY3" fmla="*/ 3375234 h 5489689"/>
                <a:gd name="connsiteX4" fmla="*/ 20736 w 505655"/>
                <a:gd name="connsiteY4" fmla="*/ 3433936 h 5489689"/>
                <a:gd name="connsiteX5" fmla="*/ 21489 w 505655"/>
                <a:gd name="connsiteY5" fmla="*/ 3469558 h 5489689"/>
                <a:gd name="connsiteX6" fmla="*/ 22743 w 505655"/>
                <a:gd name="connsiteY6" fmla="*/ 3525123 h 5489689"/>
                <a:gd name="connsiteX7" fmla="*/ 23495 w 505655"/>
                <a:gd name="connsiteY7" fmla="*/ 3556606 h 5489689"/>
                <a:gd name="connsiteX8" fmla="*/ 25503 w 505655"/>
                <a:gd name="connsiteY8" fmla="*/ 3619321 h 5489689"/>
                <a:gd name="connsiteX9" fmla="*/ 26255 w 505655"/>
                <a:gd name="connsiteY9" fmla="*/ 3640268 h 5489689"/>
                <a:gd name="connsiteX10" fmla="*/ 29391 w 505655"/>
                <a:gd name="connsiteY10" fmla="*/ 3720167 h 5489689"/>
                <a:gd name="connsiteX11" fmla="*/ 29391 w 505655"/>
                <a:gd name="connsiteY11" fmla="*/ 3721045 h 5489689"/>
                <a:gd name="connsiteX12" fmla="*/ 269087 w 505655"/>
                <a:gd name="connsiteY12" fmla="*/ 5489606 h 5489689"/>
                <a:gd name="connsiteX13" fmla="*/ 505146 w 505655"/>
                <a:gd name="connsiteY13" fmla="*/ 5489606 h 5489689"/>
                <a:gd name="connsiteX14" fmla="*/ 505146 w 505655"/>
                <a:gd name="connsiteY14" fmla="*/ -84 h 5489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05655" h="5489689">
                  <a:moveTo>
                    <a:pt x="505146" y="-84"/>
                  </a:moveTo>
                  <a:cubicBezTo>
                    <a:pt x="505146" y="-84"/>
                    <a:pt x="-120247" y="1599147"/>
                    <a:pt x="19984" y="3251811"/>
                  </a:cubicBezTo>
                  <a:cubicBezTo>
                    <a:pt x="19984" y="3282416"/>
                    <a:pt x="19984" y="3312896"/>
                    <a:pt x="19984" y="3343250"/>
                  </a:cubicBezTo>
                  <a:lnTo>
                    <a:pt x="19984" y="3375234"/>
                  </a:lnTo>
                  <a:cubicBezTo>
                    <a:pt x="19984" y="3394890"/>
                    <a:pt x="20235" y="3414457"/>
                    <a:pt x="20736" y="3433936"/>
                  </a:cubicBezTo>
                  <a:lnTo>
                    <a:pt x="21489" y="3469558"/>
                  </a:lnTo>
                  <a:cubicBezTo>
                    <a:pt x="21489" y="3488121"/>
                    <a:pt x="22241" y="3507187"/>
                    <a:pt x="22743" y="3525123"/>
                  </a:cubicBezTo>
                  <a:lnTo>
                    <a:pt x="23495" y="3556606"/>
                  </a:lnTo>
                  <a:cubicBezTo>
                    <a:pt x="24123" y="3577553"/>
                    <a:pt x="24750" y="3598374"/>
                    <a:pt x="25503" y="3619321"/>
                  </a:cubicBezTo>
                  <a:cubicBezTo>
                    <a:pt x="25503" y="3626345"/>
                    <a:pt x="25503" y="3633244"/>
                    <a:pt x="26255" y="3640268"/>
                  </a:cubicBezTo>
                  <a:cubicBezTo>
                    <a:pt x="27171" y="3667110"/>
                    <a:pt x="28224" y="3693739"/>
                    <a:pt x="29391" y="3720167"/>
                  </a:cubicBezTo>
                  <a:lnTo>
                    <a:pt x="29391" y="3721045"/>
                  </a:lnTo>
                  <a:cubicBezTo>
                    <a:pt x="61626" y="4466851"/>
                    <a:pt x="166235" y="5064022"/>
                    <a:pt x="269087" y="5489606"/>
                  </a:cubicBezTo>
                  <a:lnTo>
                    <a:pt x="505146" y="5489606"/>
                  </a:lnTo>
                  <a:lnTo>
                    <a:pt x="505146" y="-84"/>
                  </a:lnTo>
                  <a:close/>
                </a:path>
              </a:pathLst>
            </a:custGeom>
            <a:solidFill>
              <a:schemeClr val="accent1"/>
            </a:solidFill>
            <a:ln w="12510" cap="flat">
              <a:solidFill>
                <a:srgbClr val="DC655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76E2A98-FD2B-49E9-9F87-A5C534126D76}"/>
                </a:ext>
              </a:extLst>
            </p:cNvPr>
            <p:cNvSpPr/>
            <p:nvPr/>
          </p:nvSpPr>
          <p:spPr>
            <a:xfrm>
              <a:off x="9818703" y="2268131"/>
              <a:ext cx="227780" cy="5505493"/>
            </a:xfrm>
            <a:custGeom>
              <a:avLst/>
              <a:gdLst>
                <a:gd name="connsiteX0" fmla="*/ -509 w 227780"/>
                <a:gd name="connsiteY0" fmla="*/ 96873 h 5505493"/>
                <a:gd name="connsiteX1" fmla="*/ -509 w 227780"/>
                <a:gd name="connsiteY1" fmla="*/ 5502902 h 5505493"/>
                <a:gd name="connsiteX2" fmla="*/ 220749 w 227780"/>
                <a:gd name="connsiteY2" fmla="*/ 5502902 h 5505493"/>
                <a:gd name="connsiteX3" fmla="*/ 220749 w 227780"/>
                <a:gd name="connsiteY3" fmla="*/ 5505410 h 5505493"/>
                <a:gd name="connsiteX4" fmla="*/ 227271 w 227780"/>
                <a:gd name="connsiteY4" fmla="*/ 5479321 h 5505493"/>
                <a:gd name="connsiteX5" fmla="*/ 227271 w 227780"/>
                <a:gd name="connsiteY5" fmla="*/ 717877 h 5505493"/>
                <a:gd name="connsiteX6" fmla="*/ -509 w 227780"/>
                <a:gd name="connsiteY6" fmla="*/ -84 h 5505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7780" h="5505493">
                  <a:moveTo>
                    <a:pt x="-509" y="96873"/>
                  </a:moveTo>
                  <a:lnTo>
                    <a:pt x="-509" y="5502902"/>
                  </a:lnTo>
                  <a:lnTo>
                    <a:pt x="220749" y="5502902"/>
                  </a:lnTo>
                  <a:lnTo>
                    <a:pt x="220749" y="5505410"/>
                  </a:lnTo>
                  <a:cubicBezTo>
                    <a:pt x="223007" y="5496881"/>
                    <a:pt x="225139" y="5488101"/>
                    <a:pt x="227271" y="5479321"/>
                  </a:cubicBezTo>
                  <a:lnTo>
                    <a:pt x="227271" y="717877"/>
                  </a:lnTo>
                  <a:cubicBezTo>
                    <a:pt x="110246" y="275611"/>
                    <a:pt x="-509" y="-84"/>
                    <a:pt x="-509" y="-84"/>
                  </a:cubicBezTo>
                  <a:close/>
                </a:path>
              </a:pathLst>
            </a:custGeom>
            <a:solidFill>
              <a:schemeClr val="accent1"/>
            </a:solidFill>
            <a:ln w="12510" cap="flat">
              <a:solidFill>
                <a:schemeClr val="accent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D9CA800-937D-428D-9FB5-606C3045D81A}"/>
                </a:ext>
              </a:extLst>
            </p:cNvPr>
            <p:cNvSpPr/>
            <p:nvPr/>
          </p:nvSpPr>
          <p:spPr>
            <a:xfrm>
              <a:off x="9278476" y="2341884"/>
              <a:ext cx="12542" cy="5402014"/>
            </a:xfrm>
            <a:custGeom>
              <a:avLst/>
              <a:gdLst>
                <a:gd name="connsiteX0" fmla="*/ 0 w 12542"/>
                <a:gd name="connsiteY0" fmla="*/ 0 h 5402014"/>
                <a:gd name="connsiteX1" fmla="*/ 0 w 12542"/>
                <a:gd name="connsiteY1" fmla="*/ 5402015 h 5402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542" h="5402014">
                  <a:moveTo>
                    <a:pt x="0" y="0"/>
                  </a:moveTo>
                  <a:lnTo>
                    <a:pt x="0" y="5402015"/>
                  </a:lnTo>
                </a:path>
              </a:pathLst>
            </a:custGeom>
            <a:ln w="62550" cap="rnd">
              <a:solidFill>
                <a:schemeClr val="accent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F31F717E-3552-4AEC-B22E-75AA9A95CC4B}"/>
                </a:ext>
              </a:extLst>
            </p:cNvPr>
            <p:cNvSpPr/>
            <p:nvPr/>
          </p:nvSpPr>
          <p:spPr>
            <a:xfrm>
              <a:off x="6496702" y="2359179"/>
              <a:ext cx="1602319" cy="5412863"/>
            </a:xfrm>
            <a:custGeom>
              <a:avLst/>
              <a:gdLst>
                <a:gd name="connsiteX0" fmla="*/ 1591939 w 1602319"/>
                <a:gd name="connsiteY0" fmla="*/ 3136730 h 5412863"/>
                <a:gd name="connsiteX1" fmla="*/ 1140391 w 1602319"/>
                <a:gd name="connsiteY1" fmla="*/ 5339530 h 5412863"/>
                <a:gd name="connsiteX2" fmla="*/ 1035031 w 1602319"/>
                <a:gd name="connsiteY2" fmla="*/ 5412780 h 5412863"/>
                <a:gd name="connsiteX3" fmla="*/ 566299 w 1602319"/>
                <a:gd name="connsiteY3" fmla="*/ 5412780 h 5412863"/>
                <a:gd name="connsiteX4" fmla="*/ 460938 w 1602319"/>
                <a:gd name="connsiteY4" fmla="*/ 5339530 h 5412863"/>
                <a:gd name="connsiteX5" fmla="*/ 9390 w 1602319"/>
                <a:gd name="connsiteY5" fmla="*/ 3136730 h 5412863"/>
                <a:gd name="connsiteX6" fmla="*/ 252975 w 1602319"/>
                <a:gd name="connsiteY6" fmla="*/ 626000 h 5412863"/>
                <a:gd name="connsiteX7" fmla="*/ 531178 w 1602319"/>
                <a:gd name="connsiteY7" fmla="*/ 131179 h 5412863"/>
                <a:gd name="connsiteX8" fmla="*/ 785676 w 1602319"/>
                <a:gd name="connsiteY8" fmla="*/ 481 h 5412863"/>
                <a:gd name="connsiteX9" fmla="*/ 816155 w 1602319"/>
                <a:gd name="connsiteY9" fmla="*/ 481 h 5412863"/>
                <a:gd name="connsiteX10" fmla="*/ 1070652 w 1602319"/>
                <a:gd name="connsiteY10" fmla="*/ 131179 h 5412863"/>
                <a:gd name="connsiteX11" fmla="*/ 1348856 w 1602319"/>
                <a:gd name="connsiteY11" fmla="*/ 626000 h 5412863"/>
                <a:gd name="connsiteX12" fmla="*/ 1591939 w 1602319"/>
                <a:gd name="connsiteY12" fmla="*/ 3136730 h 5412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02319" h="5412863">
                  <a:moveTo>
                    <a:pt x="1591939" y="3136730"/>
                  </a:moveTo>
                  <a:cubicBezTo>
                    <a:pt x="1572372" y="3652497"/>
                    <a:pt x="1386359" y="4789018"/>
                    <a:pt x="1140391" y="5339530"/>
                  </a:cubicBezTo>
                  <a:cubicBezTo>
                    <a:pt x="1122907" y="5382678"/>
                    <a:pt x="1081565" y="5411413"/>
                    <a:pt x="1035031" y="5412780"/>
                  </a:cubicBezTo>
                  <a:lnTo>
                    <a:pt x="566299" y="5412780"/>
                  </a:lnTo>
                  <a:cubicBezTo>
                    <a:pt x="519764" y="5411413"/>
                    <a:pt x="478422" y="5382678"/>
                    <a:pt x="460938" y="5339530"/>
                  </a:cubicBezTo>
                  <a:cubicBezTo>
                    <a:pt x="214468" y="4789018"/>
                    <a:pt x="28455" y="3652497"/>
                    <a:pt x="9390" y="3136730"/>
                  </a:cubicBezTo>
                  <a:cubicBezTo>
                    <a:pt x="-10930" y="2597381"/>
                    <a:pt x="-27110" y="1368168"/>
                    <a:pt x="252975" y="626000"/>
                  </a:cubicBezTo>
                  <a:cubicBezTo>
                    <a:pt x="340776" y="394331"/>
                    <a:pt x="441120" y="237167"/>
                    <a:pt x="531178" y="131179"/>
                  </a:cubicBezTo>
                  <a:cubicBezTo>
                    <a:pt x="602172" y="48019"/>
                    <a:pt x="693484" y="4871"/>
                    <a:pt x="785676" y="481"/>
                  </a:cubicBezTo>
                  <a:cubicBezTo>
                    <a:pt x="795823" y="-272"/>
                    <a:pt x="806008" y="-272"/>
                    <a:pt x="816155" y="481"/>
                  </a:cubicBezTo>
                  <a:cubicBezTo>
                    <a:pt x="908346" y="4871"/>
                    <a:pt x="999659" y="48019"/>
                    <a:pt x="1070652" y="131179"/>
                  </a:cubicBezTo>
                  <a:cubicBezTo>
                    <a:pt x="1161087" y="236916"/>
                    <a:pt x="1261180" y="394581"/>
                    <a:pt x="1348856" y="626000"/>
                  </a:cubicBezTo>
                  <a:cubicBezTo>
                    <a:pt x="1628188" y="1368043"/>
                    <a:pt x="1612258" y="2597130"/>
                    <a:pt x="1591939" y="3136730"/>
                  </a:cubicBezTo>
                  <a:close/>
                </a:path>
              </a:pathLst>
            </a:custGeom>
            <a:solidFill>
              <a:schemeClr val="accent4"/>
            </a:solidFill>
            <a:ln w="12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3902F1BE-3B39-4075-8812-E1BBC7010C7C}"/>
                </a:ext>
              </a:extLst>
            </p:cNvPr>
            <p:cNvSpPr/>
            <p:nvPr/>
          </p:nvSpPr>
          <p:spPr>
            <a:xfrm>
              <a:off x="7297562" y="2353800"/>
              <a:ext cx="652235" cy="980861"/>
            </a:xfrm>
            <a:custGeom>
              <a:avLst/>
              <a:gdLst>
                <a:gd name="connsiteX0" fmla="*/ 547494 w 652235"/>
                <a:gd name="connsiteY0" fmla="*/ 626313 h 980861"/>
                <a:gd name="connsiteX1" fmla="*/ 269291 w 652235"/>
                <a:gd name="connsiteY1" fmla="*/ 131116 h 980861"/>
                <a:gd name="connsiteX2" fmla="*/ -509 w 652235"/>
                <a:gd name="connsiteY2" fmla="*/ -84 h 980861"/>
                <a:gd name="connsiteX3" fmla="*/ 651726 w 652235"/>
                <a:gd name="connsiteY3" fmla="*/ 980778 h 980861"/>
                <a:gd name="connsiteX4" fmla="*/ 547494 w 652235"/>
                <a:gd name="connsiteY4" fmla="*/ 626313 h 980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2235" h="980861">
                  <a:moveTo>
                    <a:pt x="547494" y="626313"/>
                  </a:moveTo>
                  <a:cubicBezTo>
                    <a:pt x="459693" y="394393"/>
                    <a:pt x="359349" y="237480"/>
                    <a:pt x="269291" y="131116"/>
                  </a:cubicBezTo>
                  <a:cubicBezTo>
                    <a:pt x="194033" y="43315"/>
                    <a:pt x="97076" y="-84"/>
                    <a:pt x="-509" y="-84"/>
                  </a:cubicBezTo>
                  <a:lnTo>
                    <a:pt x="651726" y="980778"/>
                  </a:lnTo>
                  <a:cubicBezTo>
                    <a:pt x="624872" y="860441"/>
                    <a:pt x="590053" y="742035"/>
                    <a:pt x="547494" y="626313"/>
                  </a:cubicBezTo>
                  <a:close/>
                </a:path>
              </a:pathLst>
            </a:custGeom>
            <a:solidFill>
              <a:schemeClr val="accent4"/>
            </a:solidFill>
            <a:ln w="12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01F45959-A7F5-418A-9552-F66CEBCEE7C1}"/>
                </a:ext>
              </a:extLst>
            </p:cNvPr>
            <p:cNvSpPr/>
            <p:nvPr/>
          </p:nvSpPr>
          <p:spPr>
            <a:xfrm>
              <a:off x="6645327" y="2353800"/>
              <a:ext cx="652235" cy="980861"/>
            </a:xfrm>
            <a:custGeom>
              <a:avLst/>
              <a:gdLst>
                <a:gd name="connsiteX0" fmla="*/ 382052 w 652235"/>
                <a:gd name="connsiteY0" fmla="*/ 131116 h 980861"/>
                <a:gd name="connsiteX1" fmla="*/ 103849 w 652235"/>
                <a:gd name="connsiteY1" fmla="*/ 626313 h 980861"/>
                <a:gd name="connsiteX2" fmla="*/ -509 w 652235"/>
                <a:gd name="connsiteY2" fmla="*/ 980778 h 980861"/>
                <a:gd name="connsiteX3" fmla="*/ 651726 w 652235"/>
                <a:gd name="connsiteY3" fmla="*/ -84 h 980861"/>
                <a:gd name="connsiteX4" fmla="*/ 382052 w 652235"/>
                <a:gd name="connsiteY4" fmla="*/ 131116 h 980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2235" h="980861">
                  <a:moveTo>
                    <a:pt x="382052" y="131116"/>
                  </a:moveTo>
                  <a:cubicBezTo>
                    <a:pt x="291617" y="237104"/>
                    <a:pt x="191398" y="394519"/>
                    <a:pt x="103849" y="626313"/>
                  </a:cubicBezTo>
                  <a:cubicBezTo>
                    <a:pt x="61302" y="742047"/>
                    <a:pt x="26446" y="860453"/>
                    <a:pt x="-509" y="980778"/>
                  </a:cubicBezTo>
                  <a:lnTo>
                    <a:pt x="651726" y="-84"/>
                  </a:lnTo>
                  <a:cubicBezTo>
                    <a:pt x="554267" y="-84"/>
                    <a:pt x="456809" y="43691"/>
                    <a:pt x="382052" y="131116"/>
                  </a:cubicBezTo>
                  <a:close/>
                </a:path>
              </a:pathLst>
            </a:custGeom>
            <a:solidFill>
              <a:schemeClr val="accent4"/>
            </a:solidFill>
            <a:ln w="12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1B18280F-0C4E-46F3-9A82-AC58FED75E1E}"/>
                </a:ext>
              </a:extLst>
            </p:cNvPr>
            <p:cNvSpPr/>
            <p:nvPr/>
          </p:nvSpPr>
          <p:spPr>
            <a:xfrm>
              <a:off x="6497445" y="2353800"/>
              <a:ext cx="1601614" cy="3828120"/>
            </a:xfrm>
            <a:custGeom>
              <a:avLst/>
              <a:gdLst>
                <a:gd name="connsiteX0" fmla="*/ 1601106 w 1601614"/>
                <a:gd name="connsiteY0" fmla="*/ 2623282 h 3828120"/>
                <a:gd name="connsiteX1" fmla="*/ 1452471 w 1601614"/>
                <a:gd name="connsiteY1" fmla="*/ 980778 h 3828120"/>
                <a:gd name="connsiteX2" fmla="*/ 800235 w 1601614"/>
                <a:gd name="connsiteY2" fmla="*/ -84 h 3828120"/>
                <a:gd name="connsiteX3" fmla="*/ 148000 w 1601614"/>
                <a:gd name="connsiteY3" fmla="*/ 980778 h 3828120"/>
                <a:gd name="connsiteX4" fmla="*/ -509 w 1601614"/>
                <a:gd name="connsiteY4" fmla="*/ 2623910 h 3828120"/>
                <a:gd name="connsiteX5" fmla="*/ 800862 w 1601614"/>
                <a:gd name="connsiteY5" fmla="*/ 3828037 h 3828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01614" h="3828120">
                  <a:moveTo>
                    <a:pt x="1601106" y="2623282"/>
                  </a:moveTo>
                  <a:cubicBezTo>
                    <a:pt x="1601106" y="2134106"/>
                    <a:pt x="1573009" y="1500058"/>
                    <a:pt x="1452471" y="980778"/>
                  </a:cubicBezTo>
                  <a:lnTo>
                    <a:pt x="800235" y="-84"/>
                  </a:lnTo>
                  <a:lnTo>
                    <a:pt x="148000" y="980778"/>
                  </a:lnTo>
                  <a:cubicBezTo>
                    <a:pt x="27587" y="1500058"/>
                    <a:pt x="-509" y="2133855"/>
                    <a:pt x="-509" y="2623910"/>
                  </a:cubicBezTo>
                  <a:lnTo>
                    <a:pt x="800862" y="3828037"/>
                  </a:lnTo>
                  <a:close/>
                </a:path>
              </a:pathLst>
            </a:custGeom>
            <a:solidFill>
              <a:schemeClr val="accent6"/>
            </a:solidFill>
            <a:ln w="12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0C7998A-E202-412C-A2C6-DA0882F2E43F}"/>
                </a:ext>
              </a:extLst>
            </p:cNvPr>
            <p:cNvSpPr/>
            <p:nvPr/>
          </p:nvSpPr>
          <p:spPr>
            <a:xfrm>
              <a:off x="7282385" y="2353863"/>
              <a:ext cx="30479" cy="5412989"/>
            </a:xfrm>
            <a:custGeom>
              <a:avLst/>
              <a:gdLst>
                <a:gd name="connsiteX0" fmla="*/ 29970 w 30479"/>
                <a:gd name="connsiteY0" fmla="*/ 481 h 5412989"/>
                <a:gd name="connsiteX1" fmla="*/ 29970 w 30479"/>
                <a:gd name="connsiteY1" fmla="*/ 5412906 h 5412989"/>
                <a:gd name="connsiteX2" fmla="*/ -509 w 30479"/>
                <a:gd name="connsiteY2" fmla="*/ 5412906 h 5412989"/>
                <a:gd name="connsiteX3" fmla="*/ -509 w 30479"/>
                <a:gd name="connsiteY3" fmla="*/ 481 h 5412989"/>
                <a:gd name="connsiteX4" fmla="*/ 29970 w 30479"/>
                <a:gd name="connsiteY4" fmla="*/ 481 h 5412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479" h="5412989">
                  <a:moveTo>
                    <a:pt x="29970" y="481"/>
                  </a:moveTo>
                  <a:lnTo>
                    <a:pt x="29970" y="5412906"/>
                  </a:lnTo>
                  <a:lnTo>
                    <a:pt x="-509" y="5412906"/>
                  </a:lnTo>
                  <a:lnTo>
                    <a:pt x="-509" y="481"/>
                  </a:lnTo>
                  <a:cubicBezTo>
                    <a:pt x="9638" y="-272"/>
                    <a:pt x="19823" y="-272"/>
                    <a:pt x="29970" y="481"/>
                  </a:cubicBezTo>
                  <a:close/>
                </a:path>
              </a:pathLst>
            </a:custGeom>
            <a:solidFill>
              <a:schemeClr val="bg1"/>
            </a:solidFill>
            <a:ln w="12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932E462-C803-4012-B939-1E965C090308}"/>
                </a:ext>
              </a:extLst>
            </p:cNvPr>
            <p:cNvSpPr/>
            <p:nvPr/>
          </p:nvSpPr>
          <p:spPr>
            <a:xfrm>
              <a:off x="7028974" y="7330676"/>
              <a:ext cx="537302" cy="436176"/>
            </a:xfrm>
            <a:custGeom>
              <a:avLst/>
              <a:gdLst>
                <a:gd name="connsiteX0" fmla="*/ 7561 w 537302"/>
                <a:gd name="connsiteY0" fmla="*/ 365224 h 436176"/>
                <a:gd name="connsiteX1" fmla="*/ 33525 w 537302"/>
                <a:gd name="connsiteY1" fmla="*/ 436092 h 436176"/>
                <a:gd name="connsiteX2" fmla="*/ 502759 w 537302"/>
                <a:gd name="connsiteY2" fmla="*/ 436092 h 436176"/>
                <a:gd name="connsiteX3" fmla="*/ 528723 w 537302"/>
                <a:gd name="connsiteY3" fmla="*/ 365224 h 436176"/>
                <a:gd name="connsiteX4" fmla="*/ 296426 w 537302"/>
                <a:gd name="connsiteY4" fmla="*/ 16279 h 436176"/>
                <a:gd name="connsiteX5" fmla="*/ 251698 w 537302"/>
                <a:gd name="connsiteY5" fmla="*/ 4312 h 436176"/>
                <a:gd name="connsiteX6" fmla="*/ 239732 w 537302"/>
                <a:gd name="connsiteY6" fmla="*/ 16279 h 436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7302" h="436176">
                  <a:moveTo>
                    <a:pt x="7561" y="365224"/>
                  </a:moveTo>
                  <a:cubicBezTo>
                    <a:pt x="-10877" y="392819"/>
                    <a:pt x="4175" y="435967"/>
                    <a:pt x="33525" y="436092"/>
                  </a:cubicBezTo>
                  <a:lnTo>
                    <a:pt x="502759" y="436092"/>
                  </a:lnTo>
                  <a:cubicBezTo>
                    <a:pt x="532109" y="436092"/>
                    <a:pt x="547161" y="392819"/>
                    <a:pt x="528723" y="365224"/>
                  </a:cubicBezTo>
                  <a:lnTo>
                    <a:pt x="296426" y="16279"/>
                  </a:lnTo>
                  <a:cubicBezTo>
                    <a:pt x="287383" y="625"/>
                    <a:pt x="267364" y="-4731"/>
                    <a:pt x="251698" y="4312"/>
                  </a:cubicBezTo>
                  <a:cubicBezTo>
                    <a:pt x="246731" y="7185"/>
                    <a:pt x="242604" y="11311"/>
                    <a:pt x="239732" y="16279"/>
                  </a:cubicBezTo>
                  <a:close/>
                </a:path>
              </a:pathLst>
            </a:custGeom>
            <a:solidFill>
              <a:schemeClr val="accent6"/>
            </a:solidFill>
            <a:ln w="12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D0E231C9-37F5-4FA7-BF21-2990BDB0D618}"/>
                </a:ext>
              </a:extLst>
            </p:cNvPr>
            <p:cNvSpPr/>
            <p:nvPr/>
          </p:nvSpPr>
          <p:spPr>
            <a:xfrm>
              <a:off x="7233593" y="7494669"/>
              <a:ext cx="127938" cy="153777"/>
            </a:xfrm>
            <a:custGeom>
              <a:avLst/>
              <a:gdLst>
                <a:gd name="connsiteX0" fmla="*/ 127938 w 127938"/>
                <a:gd name="connsiteY0" fmla="*/ 76888 h 153777"/>
                <a:gd name="connsiteX1" fmla="*/ 63969 w 127938"/>
                <a:gd name="connsiteY1" fmla="*/ 153777 h 153777"/>
                <a:gd name="connsiteX2" fmla="*/ 0 w 127938"/>
                <a:gd name="connsiteY2" fmla="*/ 76888 h 153777"/>
                <a:gd name="connsiteX3" fmla="*/ 63969 w 127938"/>
                <a:gd name="connsiteY3" fmla="*/ 0 h 153777"/>
                <a:gd name="connsiteX4" fmla="*/ 127938 w 127938"/>
                <a:gd name="connsiteY4" fmla="*/ 76888 h 153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938" h="153777">
                  <a:moveTo>
                    <a:pt x="127938" y="76888"/>
                  </a:moveTo>
                  <a:cubicBezTo>
                    <a:pt x="127938" y="119353"/>
                    <a:pt x="99298" y="153777"/>
                    <a:pt x="63969" y="153777"/>
                  </a:cubicBezTo>
                  <a:cubicBezTo>
                    <a:pt x="28640" y="153777"/>
                    <a:pt x="0" y="119353"/>
                    <a:pt x="0" y="76888"/>
                  </a:cubicBezTo>
                  <a:cubicBezTo>
                    <a:pt x="0" y="34424"/>
                    <a:pt x="28640" y="0"/>
                    <a:pt x="63969" y="0"/>
                  </a:cubicBezTo>
                  <a:cubicBezTo>
                    <a:pt x="99298" y="0"/>
                    <a:pt x="127938" y="34424"/>
                    <a:pt x="127938" y="76888"/>
                  </a:cubicBezTo>
                  <a:close/>
                </a:path>
              </a:pathLst>
            </a:custGeom>
            <a:solidFill>
              <a:srgbClr val="F2E18A"/>
            </a:solidFill>
            <a:ln w="12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864532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016" userDrawn="1">
          <p15:clr>
            <a:srgbClr val="FBAE40"/>
          </p15:clr>
        </p15:guide>
        <p15:guide id="2" pos="6336" userDrawn="1">
          <p15:clr>
            <a:srgbClr val="FBAE40"/>
          </p15:clr>
        </p15:guide>
        <p15:guide id="4" orient="horz" pos="4896" userDrawn="1">
          <p15:clr>
            <a:srgbClr val="FBAE40"/>
          </p15:clr>
        </p15:guide>
        <p15:guide id="5" pos="3456" userDrawn="1">
          <p15:clr>
            <a:srgbClr val="FBAE40"/>
          </p15:clr>
        </p15:guide>
        <p15:guide id="6" pos="6048" userDrawn="1">
          <p15:clr>
            <a:srgbClr val="FBAE40"/>
          </p15:clr>
        </p15:guide>
        <p15:guide id="7" orient="horz" pos="288" userDrawn="1">
          <p15:clr>
            <a:srgbClr val="FBAE40"/>
          </p15:clr>
        </p15:guide>
        <p15:guide id="8" orient="horz" pos="4320" userDrawn="1">
          <p15:clr>
            <a:srgbClr val="FBAE40"/>
          </p15:clr>
        </p15:guide>
        <p15:guide id="9" pos="288" userDrawn="1">
          <p15:clr>
            <a:srgbClr val="FBAE40"/>
          </p15:clr>
        </p15:guide>
        <p15:guide id="10" orient="horz" pos="192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>
            <a:extLst>
              <a:ext uri="{FF2B5EF4-FFF2-40B4-BE49-F238E27FC236}">
                <a16:creationId xmlns:a16="http://schemas.microsoft.com/office/drawing/2014/main" id="{5E13C3C0-1659-4A7A-8BA9-573CF7CF77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0058400" cy="323121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CCA9DC5-E12D-451C-AADD-1614742D4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196145"/>
            <a:ext cx="10058400" cy="45762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A6F07ED-8123-47B2-B552-07FC7AED3B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713232"/>
            <a:ext cx="9144000" cy="914400"/>
          </a:xfrm>
        </p:spPr>
        <p:txBody>
          <a:bodyPr anchor="t" anchorCtr="0">
            <a:noAutofit/>
          </a:bodyPr>
          <a:lstStyle>
            <a:lvl1pPr algn="ctr">
              <a:lnSpc>
                <a:spcPts val="6400"/>
              </a:lnSpc>
              <a:defRPr sz="6600" b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9" name="Text Placeholder 98">
            <a:extLst>
              <a:ext uri="{FF2B5EF4-FFF2-40B4-BE49-F238E27FC236}">
                <a16:creationId xmlns:a16="http://schemas.microsoft.com/office/drawing/2014/main" id="{F81B8EFA-181C-47D1-9167-1D50CBED69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55793" y="1545336"/>
            <a:ext cx="5146814" cy="365760"/>
          </a:xfrm>
        </p:spPr>
        <p:txBody>
          <a:bodyPr>
            <a:noAutofit/>
          </a:bodyPr>
          <a:lstStyle>
            <a:lvl1pPr marL="0" indent="0" algn="ctr">
              <a:lnSpc>
                <a:spcPts val="2400"/>
              </a:lnSpc>
              <a:spcBef>
                <a:spcPts val="0"/>
              </a:spcBef>
              <a:buNone/>
              <a:defRPr sz="1800" b="1" spc="300">
                <a:solidFill>
                  <a:schemeClr val="tx2"/>
                </a:solidFill>
              </a:defRPr>
            </a:lvl1pPr>
            <a:lvl2pPr marL="457205" indent="0">
              <a:buNone/>
              <a:defRPr sz="2000">
                <a:solidFill>
                  <a:schemeClr val="accent1"/>
                </a:solidFill>
              </a:defRPr>
            </a:lvl2pPr>
            <a:lvl3pPr marL="914409" indent="0">
              <a:buNone/>
              <a:defRPr sz="2000">
                <a:solidFill>
                  <a:schemeClr val="accent1"/>
                </a:solidFill>
              </a:defRPr>
            </a:lvl3pPr>
            <a:lvl4pPr marL="1371614" indent="0">
              <a:buNone/>
              <a:defRPr sz="2000">
                <a:solidFill>
                  <a:schemeClr val="accent1"/>
                </a:solidFill>
              </a:defRPr>
            </a:lvl4pPr>
            <a:lvl5pPr marL="1828819" indent="0">
              <a:buNone/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9" name="Text Placeholder 68">
            <a:extLst>
              <a:ext uri="{FF2B5EF4-FFF2-40B4-BE49-F238E27FC236}">
                <a16:creationId xmlns:a16="http://schemas.microsoft.com/office/drawing/2014/main" id="{8425B907-C057-41A1-87F8-5E4C7C931D5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883664" y="2240280"/>
            <a:ext cx="6291072" cy="813816"/>
          </a:xfrm>
        </p:spPr>
        <p:txBody>
          <a:bodyPr>
            <a:noAutofit/>
          </a:bodyPr>
          <a:lstStyle>
            <a:lvl1pPr marL="0" indent="0" algn="ctr">
              <a:lnSpc>
                <a:spcPts val="2400"/>
              </a:lnSpc>
              <a:spcBef>
                <a:spcPts val="0"/>
              </a:spcBef>
              <a:buNone/>
              <a:defRPr sz="1600" spc="50" baseline="0">
                <a:solidFill>
                  <a:schemeClr val="tx2"/>
                </a:solidFill>
              </a:defRPr>
            </a:lvl1pPr>
            <a:lvl2pPr marL="457205" indent="0">
              <a:lnSpc>
                <a:spcPts val="2400"/>
              </a:lnSpc>
              <a:buNone/>
              <a:defRPr sz="1800">
                <a:solidFill>
                  <a:schemeClr val="accent5"/>
                </a:solidFill>
              </a:defRPr>
            </a:lvl2pPr>
            <a:lvl3pPr marL="914409" indent="0">
              <a:lnSpc>
                <a:spcPts val="2400"/>
              </a:lnSpc>
              <a:buNone/>
              <a:defRPr sz="1800">
                <a:solidFill>
                  <a:schemeClr val="accent5"/>
                </a:solidFill>
              </a:defRPr>
            </a:lvl3pPr>
            <a:lvl4pPr marL="1371614" indent="0">
              <a:lnSpc>
                <a:spcPts val="2400"/>
              </a:lnSpc>
              <a:buNone/>
              <a:defRPr sz="1800">
                <a:solidFill>
                  <a:schemeClr val="accent5"/>
                </a:solidFill>
              </a:defRPr>
            </a:lvl4pPr>
            <a:lvl5pPr marL="1828819" indent="0">
              <a:lnSpc>
                <a:spcPts val="2400"/>
              </a:lnSpc>
              <a:buNone/>
              <a:defRPr sz="18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7" name="Text Placeholder 106">
            <a:extLst>
              <a:ext uri="{FF2B5EF4-FFF2-40B4-BE49-F238E27FC236}">
                <a16:creationId xmlns:a16="http://schemas.microsoft.com/office/drawing/2014/main" id="{B54B69BD-7B47-4171-B7A9-5A916B66C35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7201" y="4111222"/>
            <a:ext cx="4667534" cy="1424003"/>
          </a:xfrm>
        </p:spPr>
        <p:txBody>
          <a:bodyPr>
            <a:noAutofit/>
          </a:bodyPr>
          <a:lstStyle>
            <a:lvl1pPr marL="0" indent="0" algn="l">
              <a:lnSpc>
                <a:spcPts val="4400"/>
              </a:lnSpc>
              <a:spcBef>
                <a:spcPts val="0"/>
              </a:spcBef>
              <a:buNone/>
              <a:defRPr sz="4400" b="1" spc="0" baseline="0">
                <a:solidFill>
                  <a:schemeClr val="bg1"/>
                </a:solidFill>
                <a:latin typeface="+mj-lt"/>
              </a:defRPr>
            </a:lvl1pPr>
            <a:lvl2pPr marL="457205" indent="0">
              <a:buNone/>
              <a:defRPr sz="2000">
                <a:solidFill>
                  <a:schemeClr val="accent1"/>
                </a:solidFill>
              </a:defRPr>
            </a:lvl2pPr>
            <a:lvl3pPr marL="914409" indent="0">
              <a:buNone/>
              <a:defRPr sz="2000">
                <a:solidFill>
                  <a:schemeClr val="accent1"/>
                </a:solidFill>
              </a:defRPr>
            </a:lvl3pPr>
            <a:lvl4pPr marL="1371614" indent="0">
              <a:buNone/>
              <a:defRPr sz="2000">
                <a:solidFill>
                  <a:schemeClr val="accent1"/>
                </a:solidFill>
              </a:defRPr>
            </a:lvl4pPr>
            <a:lvl5pPr marL="1828819" indent="0">
              <a:buNone/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3" name="Text Placeholder 102">
            <a:extLst>
              <a:ext uri="{FF2B5EF4-FFF2-40B4-BE49-F238E27FC236}">
                <a16:creationId xmlns:a16="http://schemas.microsoft.com/office/drawing/2014/main" id="{28124C95-2496-462F-B1BA-AD14260196D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086166"/>
            <a:ext cx="2895964" cy="314575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100">
                <a:solidFill>
                  <a:schemeClr val="bg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Text Placeholder 104">
            <a:extLst>
              <a:ext uri="{FF2B5EF4-FFF2-40B4-BE49-F238E27FC236}">
                <a16:creationId xmlns:a16="http://schemas.microsoft.com/office/drawing/2014/main" id="{F27D17DE-D732-450C-B3B9-E746E4D9240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4039" y="6803211"/>
            <a:ext cx="2898648" cy="274320"/>
          </a:xfr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5" name="Text Placeholder 104">
            <a:extLst>
              <a:ext uri="{FF2B5EF4-FFF2-40B4-BE49-F238E27FC236}">
                <a16:creationId xmlns:a16="http://schemas.microsoft.com/office/drawing/2014/main" id="{4BB2BB5D-6C2C-40E8-9CC0-51A2C818AEF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4516" y="7165080"/>
            <a:ext cx="2898648" cy="274320"/>
          </a:xfr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buNone/>
              <a:defRPr sz="1100">
                <a:solidFill>
                  <a:schemeClr val="bg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 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5551D10-9474-41A5-B6F3-CE2734F08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36250" y="6001762"/>
            <a:ext cx="27432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A358CBA-7C13-4B7D-8069-AEBA64EC3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39496" y="7106459"/>
            <a:ext cx="27432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09F1F498-077F-4F4E-A2C9-349A397BE4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323013"/>
            <a:ext cx="10058400" cy="4419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94A4FD5-0F28-4E45-BD54-F1CA7484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196145"/>
            <a:ext cx="10058400" cy="13716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6" name="Graphic 65">
            <a:extLst>
              <a:ext uri="{FF2B5EF4-FFF2-40B4-BE49-F238E27FC236}">
                <a16:creationId xmlns:a16="http://schemas.microsoft.com/office/drawing/2014/main" id="{DFE9C3ED-9704-4B77-B841-4E314DA1CC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5225" y="3924300"/>
            <a:ext cx="6353175" cy="3848100"/>
          </a:xfrm>
          <a:prstGeom prst="rect">
            <a:avLst/>
          </a:prstGeom>
        </p:spPr>
      </p:pic>
      <p:pic>
        <p:nvPicPr>
          <p:cNvPr id="73" name="Graphic 72">
            <a:extLst>
              <a:ext uri="{FF2B5EF4-FFF2-40B4-BE49-F238E27FC236}">
                <a16:creationId xmlns:a16="http://schemas.microsoft.com/office/drawing/2014/main" id="{F8CB554C-AA34-4421-8D14-42BD64D7EAC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8469294" y="1677443"/>
            <a:ext cx="1131905" cy="151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8874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016" userDrawn="1">
          <p15:clr>
            <a:srgbClr val="FBAE40"/>
          </p15:clr>
        </p15:guide>
        <p15:guide id="2" pos="6336" userDrawn="1">
          <p15:clr>
            <a:srgbClr val="FBAE40"/>
          </p15:clr>
        </p15:guide>
        <p15:guide id="4" orient="horz" pos="4896" userDrawn="1">
          <p15:clr>
            <a:srgbClr val="FBAE40"/>
          </p15:clr>
        </p15:guide>
        <p15:guide id="5" pos="3456" userDrawn="1">
          <p15:clr>
            <a:srgbClr val="FBAE40"/>
          </p15:clr>
        </p15:guide>
        <p15:guide id="6" pos="6048" userDrawn="1">
          <p15:clr>
            <a:srgbClr val="FBAE40"/>
          </p15:clr>
        </p15:guide>
        <p15:guide id="7" orient="horz" pos="288" userDrawn="1">
          <p15:clr>
            <a:srgbClr val="FBAE40"/>
          </p15:clr>
        </p15:guide>
        <p15:guide id="8" orient="horz" pos="4320" userDrawn="1">
          <p15:clr>
            <a:srgbClr val="FBAE40"/>
          </p15:clr>
        </p15:guide>
        <p15:guide id="9" pos="3504" userDrawn="1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54CC5F6-3A3E-487F-8D77-018DCF8866B9}"/>
              </a:ext>
            </a:extLst>
          </p:cNvPr>
          <p:cNvSpPr/>
          <p:nvPr userDrawn="1"/>
        </p:nvSpPr>
        <p:spPr>
          <a:xfrm>
            <a:off x="2321184" y="0"/>
            <a:ext cx="7737216" cy="6185626"/>
          </a:xfrm>
          <a:custGeom>
            <a:avLst/>
            <a:gdLst>
              <a:gd name="connsiteX0" fmla="*/ 2445442 w 7737216"/>
              <a:gd name="connsiteY0" fmla="*/ 0 h 6468847"/>
              <a:gd name="connsiteX1" fmla="*/ 7737216 w 7737216"/>
              <a:gd name="connsiteY1" fmla="*/ 0 h 6468847"/>
              <a:gd name="connsiteX2" fmla="*/ 7737216 w 7737216"/>
              <a:gd name="connsiteY2" fmla="*/ 5602775 h 6468847"/>
              <a:gd name="connsiteX3" fmla="*/ 7729644 w 7737216"/>
              <a:gd name="connsiteY3" fmla="*/ 5624477 h 6468847"/>
              <a:gd name="connsiteX4" fmla="*/ 4779644 w 7737216"/>
              <a:gd name="connsiteY4" fmla="*/ 6456043 h 6468847"/>
              <a:gd name="connsiteX5" fmla="*/ 1009210 w 7737216"/>
              <a:gd name="connsiteY5" fmla="*/ 4066884 h 6468847"/>
              <a:gd name="connsiteX6" fmla="*/ 0 w 7737216"/>
              <a:gd name="connsiteY6" fmla="*/ 3690223 h 6468847"/>
              <a:gd name="connsiteX7" fmla="*/ 840748 w 7737216"/>
              <a:gd name="connsiteY7" fmla="*/ 1713111 h 6468847"/>
              <a:gd name="connsiteX8" fmla="*/ 2433455 w 7737216"/>
              <a:gd name="connsiteY8" fmla="*/ 2746 h 6468847"/>
              <a:gd name="connsiteX9" fmla="*/ 2445442 w 7737216"/>
              <a:gd name="connsiteY9" fmla="*/ 0 h 6468847"/>
              <a:gd name="connsiteX0" fmla="*/ 2445442 w 7737216"/>
              <a:gd name="connsiteY0" fmla="*/ 0 h 6475495"/>
              <a:gd name="connsiteX1" fmla="*/ 7737216 w 7737216"/>
              <a:gd name="connsiteY1" fmla="*/ 0 h 6475495"/>
              <a:gd name="connsiteX2" fmla="*/ 7737216 w 7737216"/>
              <a:gd name="connsiteY2" fmla="*/ 5602775 h 6475495"/>
              <a:gd name="connsiteX3" fmla="*/ 7729644 w 7737216"/>
              <a:gd name="connsiteY3" fmla="*/ 5624477 h 6475495"/>
              <a:gd name="connsiteX4" fmla="*/ 4690933 w 7737216"/>
              <a:gd name="connsiteY4" fmla="*/ 6462867 h 6475495"/>
              <a:gd name="connsiteX5" fmla="*/ 1009210 w 7737216"/>
              <a:gd name="connsiteY5" fmla="*/ 4066884 h 6475495"/>
              <a:gd name="connsiteX6" fmla="*/ 0 w 7737216"/>
              <a:gd name="connsiteY6" fmla="*/ 3690223 h 6475495"/>
              <a:gd name="connsiteX7" fmla="*/ 840748 w 7737216"/>
              <a:gd name="connsiteY7" fmla="*/ 1713111 h 6475495"/>
              <a:gd name="connsiteX8" fmla="*/ 2433455 w 7737216"/>
              <a:gd name="connsiteY8" fmla="*/ 2746 h 6475495"/>
              <a:gd name="connsiteX9" fmla="*/ 2445442 w 7737216"/>
              <a:gd name="connsiteY9" fmla="*/ 0 h 6475495"/>
              <a:gd name="connsiteX0" fmla="*/ 2445442 w 7737216"/>
              <a:gd name="connsiteY0" fmla="*/ 0 h 6471019"/>
              <a:gd name="connsiteX1" fmla="*/ 7737216 w 7737216"/>
              <a:gd name="connsiteY1" fmla="*/ 0 h 6471019"/>
              <a:gd name="connsiteX2" fmla="*/ 7737216 w 7737216"/>
              <a:gd name="connsiteY2" fmla="*/ 5602775 h 6471019"/>
              <a:gd name="connsiteX3" fmla="*/ 7729644 w 7737216"/>
              <a:gd name="connsiteY3" fmla="*/ 5624477 h 6471019"/>
              <a:gd name="connsiteX4" fmla="*/ 4690933 w 7737216"/>
              <a:gd name="connsiteY4" fmla="*/ 6462867 h 6471019"/>
              <a:gd name="connsiteX5" fmla="*/ 1009210 w 7737216"/>
              <a:gd name="connsiteY5" fmla="*/ 4066884 h 6471019"/>
              <a:gd name="connsiteX6" fmla="*/ 0 w 7737216"/>
              <a:gd name="connsiteY6" fmla="*/ 3690223 h 6471019"/>
              <a:gd name="connsiteX7" fmla="*/ 840748 w 7737216"/>
              <a:gd name="connsiteY7" fmla="*/ 1713111 h 6471019"/>
              <a:gd name="connsiteX8" fmla="*/ 2433455 w 7737216"/>
              <a:gd name="connsiteY8" fmla="*/ 2746 h 6471019"/>
              <a:gd name="connsiteX9" fmla="*/ 2445442 w 7737216"/>
              <a:gd name="connsiteY9" fmla="*/ 0 h 6471019"/>
              <a:gd name="connsiteX0" fmla="*/ 2445442 w 7737216"/>
              <a:gd name="connsiteY0" fmla="*/ 0 h 6462867"/>
              <a:gd name="connsiteX1" fmla="*/ 7737216 w 7737216"/>
              <a:gd name="connsiteY1" fmla="*/ 0 h 6462867"/>
              <a:gd name="connsiteX2" fmla="*/ 7737216 w 7737216"/>
              <a:gd name="connsiteY2" fmla="*/ 5602775 h 6462867"/>
              <a:gd name="connsiteX3" fmla="*/ 7729644 w 7737216"/>
              <a:gd name="connsiteY3" fmla="*/ 5624477 h 6462867"/>
              <a:gd name="connsiteX4" fmla="*/ 4690933 w 7737216"/>
              <a:gd name="connsiteY4" fmla="*/ 6462867 h 6462867"/>
              <a:gd name="connsiteX5" fmla="*/ 1009210 w 7737216"/>
              <a:gd name="connsiteY5" fmla="*/ 4066884 h 6462867"/>
              <a:gd name="connsiteX6" fmla="*/ 0 w 7737216"/>
              <a:gd name="connsiteY6" fmla="*/ 3690223 h 6462867"/>
              <a:gd name="connsiteX7" fmla="*/ 840748 w 7737216"/>
              <a:gd name="connsiteY7" fmla="*/ 1713111 h 6462867"/>
              <a:gd name="connsiteX8" fmla="*/ 2433455 w 7737216"/>
              <a:gd name="connsiteY8" fmla="*/ 2746 h 6462867"/>
              <a:gd name="connsiteX9" fmla="*/ 2445442 w 7737216"/>
              <a:gd name="connsiteY9" fmla="*/ 0 h 6462867"/>
              <a:gd name="connsiteX0" fmla="*/ 2445442 w 7737216"/>
              <a:gd name="connsiteY0" fmla="*/ 0 h 6176620"/>
              <a:gd name="connsiteX1" fmla="*/ 7737216 w 7737216"/>
              <a:gd name="connsiteY1" fmla="*/ 0 h 6176620"/>
              <a:gd name="connsiteX2" fmla="*/ 7737216 w 7737216"/>
              <a:gd name="connsiteY2" fmla="*/ 5602775 h 6176620"/>
              <a:gd name="connsiteX3" fmla="*/ 7729644 w 7737216"/>
              <a:gd name="connsiteY3" fmla="*/ 5624477 h 6176620"/>
              <a:gd name="connsiteX4" fmla="*/ 4762495 w 7737216"/>
              <a:gd name="connsiteY4" fmla="*/ 6176620 h 6176620"/>
              <a:gd name="connsiteX5" fmla="*/ 1009210 w 7737216"/>
              <a:gd name="connsiteY5" fmla="*/ 4066884 h 6176620"/>
              <a:gd name="connsiteX6" fmla="*/ 0 w 7737216"/>
              <a:gd name="connsiteY6" fmla="*/ 3690223 h 6176620"/>
              <a:gd name="connsiteX7" fmla="*/ 840748 w 7737216"/>
              <a:gd name="connsiteY7" fmla="*/ 1713111 h 6176620"/>
              <a:gd name="connsiteX8" fmla="*/ 2433455 w 7737216"/>
              <a:gd name="connsiteY8" fmla="*/ 2746 h 6176620"/>
              <a:gd name="connsiteX9" fmla="*/ 2445442 w 7737216"/>
              <a:gd name="connsiteY9" fmla="*/ 0 h 6176620"/>
              <a:gd name="connsiteX0" fmla="*/ 2445442 w 7737216"/>
              <a:gd name="connsiteY0" fmla="*/ 0 h 6176620"/>
              <a:gd name="connsiteX1" fmla="*/ 7737216 w 7737216"/>
              <a:gd name="connsiteY1" fmla="*/ 0 h 6176620"/>
              <a:gd name="connsiteX2" fmla="*/ 7737216 w 7737216"/>
              <a:gd name="connsiteY2" fmla="*/ 5602775 h 6176620"/>
              <a:gd name="connsiteX3" fmla="*/ 7729644 w 7737216"/>
              <a:gd name="connsiteY3" fmla="*/ 5624477 h 6176620"/>
              <a:gd name="connsiteX4" fmla="*/ 4762495 w 7737216"/>
              <a:gd name="connsiteY4" fmla="*/ 6176620 h 6176620"/>
              <a:gd name="connsiteX5" fmla="*/ 1009210 w 7737216"/>
              <a:gd name="connsiteY5" fmla="*/ 4066884 h 6176620"/>
              <a:gd name="connsiteX6" fmla="*/ 0 w 7737216"/>
              <a:gd name="connsiteY6" fmla="*/ 3690223 h 6176620"/>
              <a:gd name="connsiteX7" fmla="*/ 840748 w 7737216"/>
              <a:gd name="connsiteY7" fmla="*/ 1713111 h 6176620"/>
              <a:gd name="connsiteX8" fmla="*/ 2433455 w 7737216"/>
              <a:gd name="connsiteY8" fmla="*/ 2746 h 6176620"/>
              <a:gd name="connsiteX9" fmla="*/ 2445442 w 7737216"/>
              <a:gd name="connsiteY9" fmla="*/ 0 h 6176620"/>
              <a:gd name="connsiteX0" fmla="*/ 2445442 w 7737216"/>
              <a:gd name="connsiteY0" fmla="*/ 0 h 6185626"/>
              <a:gd name="connsiteX1" fmla="*/ 7737216 w 7737216"/>
              <a:gd name="connsiteY1" fmla="*/ 0 h 6185626"/>
              <a:gd name="connsiteX2" fmla="*/ 7737216 w 7737216"/>
              <a:gd name="connsiteY2" fmla="*/ 5602775 h 6185626"/>
              <a:gd name="connsiteX3" fmla="*/ 7729644 w 7737216"/>
              <a:gd name="connsiteY3" fmla="*/ 5624477 h 6185626"/>
              <a:gd name="connsiteX4" fmla="*/ 4762495 w 7737216"/>
              <a:gd name="connsiteY4" fmla="*/ 6176620 h 6185626"/>
              <a:gd name="connsiteX5" fmla="*/ 1009210 w 7737216"/>
              <a:gd name="connsiteY5" fmla="*/ 4066884 h 6185626"/>
              <a:gd name="connsiteX6" fmla="*/ 0 w 7737216"/>
              <a:gd name="connsiteY6" fmla="*/ 3690223 h 6185626"/>
              <a:gd name="connsiteX7" fmla="*/ 840748 w 7737216"/>
              <a:gd name="connsiteY7" fmla="*/ 1713111 h 6185626"/>
              <a:gd name="connsiteX8" fmla="*/ 2433455 w 7737216"/>
              <a:gd name="connsiteY8" fmla="*/ 2746 h 6185626"/>
              <a:gd name="connsiteX9" fmla="*/ 2445442 w 7737216"/>
              <a:gd name="connsiteY9" fmla="*/ 0 h 6185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737216" h="6185626">
                <a:moveTo>
                  <a:pt x="2445442" y="0"/>
                </a:moveTo>
                <a:lnTo>
                  <a:pt x="7737216" y="0"/>
                </a:lnTo>
                <a:lnTo>
                  <a:pt x="7737216" y="5602775"/>
                </a:lnTo>
                <a:lnTo>
                  <a:pt x="7729644" y="5624477"/>
                </a:lnTo>
                <a:cubicBezTo>
                  <a:pt x="7483472" y="6155413"/>
                  <a:pt x="5173444" y="6213795"/>
                  <a:pt x="4762495" y="6176620"/>
                </a:cubicBezTo>
                <a:cubicBezTo>
                  <a:pt x="3110770" y="6135608"/>
                  <a:pt x="1786292" y="5634546"/>
                  <a:pt x="1009210" y="4066884"/>
                </a:cubicBezTo>
                <a:cubicBezTo>
                  <a:pt x="891276" y="3889654"/>
                  <a:pt x="580445" y="3917173"/>
                  <a:pt x="0" y="3690223"/>
                </a:cubicBezTo>
                <a:cubicBezTo>
                  <a:pt x="575842" y="3025327"/>
                  <a:pt x="538598" y="3108899"/>
                  <a:pt x="840748" y="1713111"/>
                </a:cubicBezTo>
                <a:cubicBezTo>
                  <a:pt x="1182654" y="560601"/>
                  <a:pt x="1817596" y="183863"/>
                  <a:pt x="2433455" y="2746"/>
                </a:cubicBezTo>
                <a:lnTo>
                  <a:pt x="244544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4" name="Graphic 28">
            <a:extLst>
              <a:ext uri="{FF2B5EF4-FFF2-40B4-BE49-F238E27FC236}">
                <a16:creationId xmlns:a16="http://schemas.microsoft.com/office/drawing/2014/main" id="{1FB1EDF5-F4AE-4C3A-8A36-FF8233A90686}"/>
              </a:ext>
            </a:extLst>
          </p:cNvPr>
          <p:cNvGrpSpPr/>
          <p:nvPr/>
        </p:nvGrpSpPr>
        <p:grpSpPr>
          <a:xfrm>
            <a:off x="644132" y="3457701"/>
            <a:ext cx="2962119" cy="3958100"/>
            <a:chOff x="644132" y="3457701"/>
            <a:chExt cx="2962119" cy="3958100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6119EAD3-457B-4AFA-867A-9B9146B25B39}"/>
                </a:ext>
              </a:extLst>
            </p:cNvPr>
            <p:cNvSpPr/>
            <p:nvPr/>
          </p:nvSpPr>
          <p:spPr>
            <a:xfrm>
              <a:off x="843024" y="7231706"/>
              <a:ext cx="2763227" cy="184095"/>
            </a:xfrm>
            <a:custGeom>
              <a:avLst/>
              <a:gdLst>
                <a:gd name="connsiteX0" fmla="*/ 2754240 w 2763227"/>
                <a:gd name="connsiteY0" fmla="*/ 148428 h 184095"/>
                <a:gd name="connsiteX1" fmla="*/ 1546193 w 2763227"/>
                <a:gd name="connsiteY1" fmla="*/ 159275 h 184095"/>
                <a:gd name="connsiteX2" fmla="*/ 1236047 w 2763227"/>
                <a:gd name="connsiteY2" fmla="*/ 182861 h 184095"/>
                <a:gd name="connsiteX3" fmla="*/ 0 w 2763227"/>
                <a:gd name="connsiteY3" fmla="*/ 94572 h 184095"/>
                <a:gd name="connsiteX4" fmla="*/ 1447057 w 2763227"/>
                <a:gd name="connsiteY4" fmla="*/ 65310 h 184095"/>
                <a:gd name="connsiteX5" fmla="*/ 2754240 w 2763227"/>
                <a:gd name="connsiteY5" fmla="*/ 148428 h 184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763227" h="184095">
                  <a:moveTo>
                    <a:pt x="2754240" y="148428"/>
                  </a:moveTo>
                  <a:cubicBezTo>
                    <a:pt x="2754240" y="191689"/>
                    <a:pt x="2947088" y="83977"/>
                    <a:pt x="1546193" y="159275"/>
                  </a:cubicBezTo>
                  <a:cubicBezTo>
                    <a:pt x="1465346" y="163689"/>
                    <a:pt x="1327615" y="190050"/>
                    <a:pt x="1236047" y="182861"/>
                  </a:cubicBezTo>
                  <a:cubicBezTo>
                    <a:pt x="605411" y="132410"/>
                    <a:pt x="0" y="194086"/>
                    <a:pt x="0" y="94572"/>
                  </a:cubicBezTo>
                  <a:cubicBezTo>
                    <a:pt x="0" y="6283"/>
                    <a:pt x="989468" y="-50853"/>
                    <a:pt x="1447057" y="65310"/>
                  </a:cubicBezTo>
                  <a:cubicBezTo>
                    <a:pt x="1632843" y="111473"/>
                    <a:pt x="2752852" y="5526"/>
                    <a:pt x="2754240" y="148428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F0C68CDE-1917-41ED-BC54-B7A6223F7F17}"/>
                </a:ext>
              </a:extLst>
            </p:cNvPr>
            <p:cNvSpPr/>
            <p:nvPr/>
          </p:nvSpPr>
          <p:spPr>
            <a:xfrm>
              <a:off x="1663230" y="7128384"/>
              <a:ext cx="94721" cy="140127"/>
            </a:xfrm>
            <a:custGeom>
              <a:avLst/>
              <a:gdLst>
                <a:gd name="connsiteX0" fmla="*/ 94721 w 94721"/>
                <a:gd name="connsiteY0" fmla="*/ 131551 h 140127"/>
                <a:gd name="connsiteX1" fmla="*/ 17532 w 94721"/>
                <a:gd name="connsiteY1" fmla="*/ 140127 h 140127"/>
                <a:gd name="connsiteX2" fmla="*/ 0 w 94721"/>
                <a:gd name="connsiteY2" fmla="*/ 8577 h 140127"/>
                <a:gd name="connsiteX3" fmla="*/ 77190 w 94721"/>
                <a:gd name="connsiteY3" fmla="*/ 0 h 140127"/>
                <a:gd name="connsiteX4" fmla="*/ 94721 w 94721"/>
                <a:gd name="connsiteY4" fmla="*/ 131551 h 14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721" h="140127">
                  <a:moveTo>
                    <a:pt x="94721" y="131551"/>
                  </a:moveTo>
                  <a:lnTo>
                    <a:pt x="17532" y="140127"/>
                  </a:lnTo>
                  <a:lnTo>
                    <a:pt x="0" y="8577"/>
                  </a:lnTo>
                  <a:lnTo>
                    <a:pt x="77190" y="0"/>
                  </a:lnTo>
                  <a:lnTo>
                    <a:pt x="94721" y="131551"/>
                  </a:lnTo>
                  <a:close/>
                </a:path>
              </a:pathLst>
            </a:custGeom>
            <a:solidFill>
              <a:srgbClr val="EFBD9C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91D7B3E-E6C0-4140-BEC0-C1716869E916}"/>
                </a:ext>
              </a:extLst>
            </p:cNvPr>
            <p:cNvSpPr/>
            <p:nvPr/>
          </p:nvSpPr>
          <p:spPr>
            <a:xfrm>
              <a:off x="1663356" y="7127879"/>
              <a:ext cx="94595" cy="135838"/>
            </a:xfrm>
            <a:custGeom>
              <a:avLst/>
              <a:gdLst>
                <a:gd name="connsiteX0" fmla="*/ 0 w 94595"/>
                <a:gd name="connsiteY0" fmla="*/ 9081 h 135838"/>
                <a:gd name="connsiteX1" fmla="*/ 5928 w 94595"/>
                <a:gd name="connsiteY1" fmla="*/ 54865 h 135838"/>
                <a:gd name="connsiteX2" fmla="*/ 20306 w 94595"/>
                <a:gd name="connsiteY2" fmla="*/ 52091 h 135838"/>
                <a:gd name="connsiteX3" fmla="*/ 67856 w 94595"/>
                <a:gd name="connsiteY3" fmla="*/ 77316 h 135838"/>
                <a:gd name="connsiteX4" fmla="*/ 65460 w 94595"/>
                <a:gd name="connsiteY4" fmla="*/ 117929 h 135838"/>
                <a:gd name="connsiteX5" fmla="*/ 62181 w 94595"/>
                <a:gd name="connsiteY5" fmla="*/ 135839 h 135838"/>
                <a:gd name="connsiteX6" fmla="*/ 94595 w 94595"/>
                <a:gd name="connsiteY6" fmla="*/ 132181 h 135838"/>
                <a:gd name="connsiteX7" fmla="*/ 77694 w 94595"/>
                <a:gd name="connsiteY7" fmla="*/ 0 h 135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4595" h="135838">
                  <a:moveTo>
                    <a:pt x="0" y="9081"/>
                  </a:moveTo>
                  <a:lnTo>
                    <a:pt x="5928" y="54865"/>
                  </a:lnTo>
                  <a:cubicBezTo>
                    <a:pt x="10382" y="52658"/>
                    <a:pt x="15351" y="51700"/>
                    <a:pt x="20306" y="52091"/>
                  </a:cubicBezTo>
                  <a:cubicBezTo>
                    <a:pt x="40865" y="53730"/>
                    <a:pt x="58901" y="54991"/>
                    <a:pt x="67856" y="77316"/>
                  </a:cubicBezTo>
                  <a:cubicBezTo>
                    <a:pt x="70780" y="90824"/>
                    <a:pt x="69951" y="104862"/>
                    <a:pt x="65460" y="117929"/>
                  </a:cubicBezTo>
                  <a:cubicBezTo>
                    <a:pt x="64325" y="123857"/>
                    <a:pt x="63190" y="129785"/>
                    <a:pt x="62181" y="135839"/>
                  </a:cubicBezTo>
                  <a:lnTo>
                    <a:pt x="94595" y="132181"/>
                  </a:lnTo>
                  <a:lnTo>
                    <a:pt x="77694" y="0"/>
                  </a:lnTo>
                  <a:close/>
                </a:path>
              </a:pathLst>
            </a:custGeom>
            <a:solidFill>
              <a:schemeClr val="accent4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F7F45F3-5BDD-42CA-BDAC-40D28634E9E4}"/>
                </a:ext>
              </a:extLst>
            </p:cNvPr>
            <p:cNvSpPr/>
            <p:nvPr/>
          </p:nvSpPr>
          <p:spPr>
            <a:xfrm>
              <a:off x="1770185" y="7239880"/>
              <a:ext cx="243955" cy="100901"/>
            </a:xfrm>
            <a:custGeom>
              <a:avLst/>
              <a:gdLst>
                <a:gd name="connsiteX0" fmla="*/ 242921 w 243955"/>
                <a:gd name="connsiteY0" fmla="*/ 82992 h 100901"/>
                <a:gd name="connsiteX1" fmla="*/ 243552 w 243955"/>
                <a:gd name="connsiteY1" fmla="*/ 68739 h 100901"/>
                <a:gd name="connsiteX2" fmla="*/ 92199 w 243955"/>
                <a:gd name="connsiteY2" fmla="*/ 22955 h 100901"/>
                <a:gd name="connsiteX3" fmla="*/ 50199 w 243955"/>
                <a:gd name="connsiteY3" fmla="*/ 6054 h 100901"/>
                <a:gd name="connsiteX4" fmla="*/ 42379 w 243955"/>
                <a:gd name="connsiteY4" fmla="*/ 1640 h 100901"/>
                <a:gd name="connsiteX5" fmla="*/ 0 w 243955"/>
                <a:gd name="connsiteY5" fmla="*/ 0 h 100901"/>
                <a:gd name="connsiteX6" fmla="*/ 2901 w 243955"/>
                <a:gd name="connsiteY6" fmla="*/ 100902 h 100901"/>
                <a:gd name="connsiteX7" fmla="*/ 228416 w 243955"/>
                <a:gd name="connsiteY7" fmla="*/ 100902 h 100901"/>
                <a:gd name="connsiteX8" fmla="*/ 243930 w 243955"/>
                <a:gd name="connsiteY8" fmla="*/ 86397 h 100901"/>
                <a:gd name="connsiteX9" fmla="*/ 242921 w 243955"/>
                <a:gd name="connsiteY9" fmla="*/ 82992 h 100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3955" h="100901">
                  <a:moveTo>
                    <a:pt x="242921" y="82992"/>
                  </a:moveTo>
                  <a:cubicBezTo>
                    <a:pt x="243930" y="81604"/>
                    <a:pt x="243552" y="78199"/>
                    <a:pt x="243552" y="68739"/>
                  </a:cubicBezTo>
                  <a:cubicBezTo>
                    <a:pt x="243552" y="55244"/>
                    <a:pt x="149713" y="34307"/>
                    <a:pt x="92199" y="22955"/>
                  </a:cubicBezTo>
                  <a:cubicBezTo>
                    <a:pt x="77233" y="20105"/>
                    <a:pt x="62965" y="14366"/>
                    <a:pt x="50199" y="6054"/>
                  </a:cubicBezTo>
                  <a:cubicBezTo>
                    <a:pt x="42883" y="-1135"/>
                    <a:pt x="47550" y="-631"/>
                    <a:pt x="42379" y="1640"/>
                  </a:cubicBezTo>
                  <a:cubicBezTo>
                    <a:pt x="26361" y="8198"/>
                    <a:pt x="13117" y="126"/>
                    <a:pt x="0" y="0"/>
                  </a:cubicBezTo>
                  <a:lnTo>
                    <a:pt x="2901" y="100902"/>
                  </a:lnTo>
                  <a:cubicBezTo>
                    <a:pt x="81730" y="100902"/>
                    <a:pt x="202686" y="100902"/>
                    <a:pt x="228416" y="100902"/>
                  </a:cubicBezTo>
                  <a:cubicBezTo>
                    <a:pt x="244308" y="100902"/>
                    <a:pt x="244056" y="94469"/>
                    <a:pt x="243930" y="86397"/>
                  </a:cubicBezTo>
                  <a:cubicBezTo>
                    <a:pt x="243804" y="85211"/>
                    <a:pt x="243463" y="84051"/>
                    <a:pt x="242921" y="82992"/>
                  </a:cubicBezTo>
                  <a:close/>
                </a:path>
              </a:pathLst>
            </a:custGeom>
            <a:solidFill>
              <a:srgbClr val="EF7A70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DEF8205E-524F-4DF3-BB1F-4D48261AC048}"/>
                </a:ext>
              </a:extLst>
            </p:cNvPr>
            <p:cNvSpPr/>
            <p:nvPr/>
          </p:nvSpPr>
          <p:spPr>
            <a:xfrm>
              <a:off x="1770185" y="7239880"/>
              <a:ext cx="243955" cy="100901"/>
            </a:xfrm>
            <a:custGeom>
              <a:avLst/>
              <a:gdLst>
                <a:gd name="connsiteX0" fmla="*/ 242921 w 243955"/>
                <a:gd name="connsiteY0" fmla="*/ 82992 h 100901"/>
                <a:gd name="connsiteX1" fmla="*/ 243552 w 243955"/>
                <a:gd name="connsiteY1" fmla="*/ 68739 h 100901"/>
                <a:gd name="connsiteX2" fmla="*/ 92199 w 243955"/>
                <a:gd name="connsiteY2" fmla="*/ 22955 h 100901"/>
                <a:gd name="connsiteX3" fmla="*/ 50199 w 243955"/>
                <a:gd name="connsiteY3" fmla="*/ 6054 h 100901"/>
                <a:gd name="connsiteX4" fmla="*/ 42379 w 243955"/>
                <a:gd name="connsiteY4" fmla="*/ 1640 h 100901"/>
                <a:gd name="connsiteX5" fmla="*/ 0 w 243955"/>
                <a:gd name="connsiteY5" fmla="*/ 0 h 100901"/>
                <a:gd name="connsiteX6" fmla="*/ 2901 w 243955"/>
                <a:gd name="connsiteY6" fmla="*/ 100902 h 100901"/>
                <a:gd name="connsiteX7" fmla="*/ 228416 w 243955"/>
                <a:gd name="connsiteY7" fmla="*/ 100902 h 100901"/>
                <a:gd name="connsiteX8" fmla="*/ 243930 w 243955"/>
                <a:gd name="connsiteY8" fmla="*/ 86397 h 100901"/>
                <a:gd name="connsiteX9" fmla="*/ 242921 w 243955"/>
                <a:gd name="connsiteY9" fmla="*/ 82992 h 100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3955" h="100901">
                  <a:moveTo>
                    <a:pt x="242921" y="82992"/>
                  </a:moveTo>
                  <a:cubicBezTo>
                    <a:pt x="243930" y="81604"/>
                    <a:pt x="243552" y="78199"/>
                    <a:pt x="243552" y="68739"/>
                  </a:cubicBezTo>
                  <a:cubicBezTo>
                    <a:pt x="243552" y="55244"/>
                    <a:pt x="149713" y="34307"/>
                    <a:pt x="92199" y="22955"/>
                  </a:cubicBezTo>
                  <a:cubicBezTo>
                    <a:pt x="77233" y="20105"/>
                    <a:pt x="62965" y="14366"/>
                    <a:pt x="50199" y="6054"/>
                  </a:cubicBezTo>
                  <a:cubicBezTo>
                    <a:pt x="42883" y="-1135"/>
                    <a:pt x="47550" y="-631"/>
                    <a:pt x="42379" y="1640"/>
                  </a:cubicBezTo>
                  <a:cubicBezTo>
                    <a:pt x="26361" y="8198"/>
                    <a:pt x="15892" y="126"/>
                    <a:pt x="0" y="0"/>
                  </a:cubicBezTo>
                  <a:lnTo>
                    <a:pt x="2901" y="100902"/>
                  </a:lnTo>
                  <a:cubicBezTo>
                    <a:pt x="81730" y="100902"/>
                    <a:pt x="202686" y="100902"/>
                    <a:pt x="228416" y="100902"/>
                  </a:cubicBezTo>
                  <a:cubicBezTo>
                    <a:pt x="244308" y="100902"/>
                    <a:pt x="244056" y="94469"/>
                    <a:pt x="243930" y="86397"/>
                  </a:cubicBezTo>
                  <a:cubicBezTo>
                    <a:pt x="243804" y="85211"/>
                    <a:pt x="243463" y="84051"/>
                    <a:pt x="242921" y="82992"/>
                  </a:cubicBezTo>
                  <a:close/>
                </a:path>
              </a:pathLst>
            </a:custGeom>
            <a:solidFill>
              <a:srgbClr val="411410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284459F-91E4-4078-8B3A-549369E6FFFB}"/>
                </a:ext>
              </a:extLst>
            </p:cNvPr>
            <p:cNvSpPr/>
            <p:nvPr/>
          </p:nvSpPr>
          <p:spPr>
            <a:xfrm>
              <a:off x="1772330" y="7322241"/>
              <a:ext cx="241123" cy="18666"/>
            </a:xfrm>
            <a:custGeom>
              <a:avLst/>
              <a:gdLst>
                <a:gd name="connsiteX0" fmla="*/ 0 w 241123"/>
                <a:gd name="connsiteY0" fmla="*/ 0 h 18666"/>
                <a:gd name="connsiteX1" fmla="*/ 0 w 241123"/>
                <a:gd name="connsiteY1" fmla="*/ 18667 h 18666"/>
                <a:gd name="connsiteX2" fmla="*/ 225515 w 241123"/>
                <a:gd name="connsiteY2" fmla="*/ 18667 h 18666"/>
                <a:gd name="connsiteX3" fmla="*/ 241029 w 241123"/>
                <a:gd name="connsiteY3" fmla="*/ 4162 h 18666"/>
                <a:gd name="connsiteX4" fmla="*/ 241029 w 241123"/>
                <a:gd name="connsiteY4" fmla="*/ 1135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1123" h="18666">
                  <a:moveTo>
                    <a:pt x="0" y="0"/>
                  </a:moveTo>
                  <a:lnTo>
                    <a:pt x="0" y="18667"/>
                  </a:lnTo>
                  <a:cubicBezTo>
                    <a:pt x="78829" y="18667"/>
                    <a:pt x="199785" y="18667"/>
                    <a:pt x="225515" y="18667"/>
                  </a:cubicBezTo>
                  <a:cubicBezTo>
                    <a:pt x="241407" y="18667"/>
                    <a:pt x="241155" y="12234"/>
                    <a:pt x="241029" y="4162"/>
                  </a:cubicBezTo>
                  <a:cubicBezTo>
                    <a:pt x="241155" y="3153"/>
                    <a:pt x="241155" y="2144"/>
                    <a:pt x="241029" y="1135"/>
                  </a:cubicBezTo>
                  <a:close/>
                </a:path>
              </a:pathLst>
            </a:custGeom>
            <a:solidFill>
              <a:srgbClr val="4A5867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89F05884-A638-4592-B619-1E9B9F0DC4E8}"/>
                </a:ext>
              </a:extLst>
            </p:cNvPr>
            <p:cNvSpPr/>
            <p:nvPr/>
          </p:nvSpPr>
          <p:spPr>
            <a:xfrm>
              <a:off x="1772330" y="7322998"/>
              <a:ext cx="241161" cy="17783"/>
            </a:xfrm>
            <a:custGeom>
              <a:avLst/>
              <a:gdLst>
                <a:gd name="connsiteX0" fmla="*/ 0 w 241161"/>
                <a:gd name="connsiteY0" fmla="*/ 0 h 17783"/>
                <a:gd name="connsiteX1" fmla="*/ 0 w 241161"/>
                <a:gd name="connsiteY1" fmla="*/ 17784 h 17783"/>
                <a:gd name="connsiteX2" fmla="*/ 225515 w 241161"/>
                <a:gd name="connsiteY2" fmla="*/ 17784 h 17783"/>
                <a:gd name="connsiteX3" fmla="*/ 241029 w 241161"/>
                <a:gd name="connsiteY3" fmla="*/ 3279 h 17783"/>
                <a:gd name="connsiteX4" fmla="*/ 241029 w 241161"/>
                <a:gd name="connsiteY4" fmla="*/ 1009 h 17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1161" h="17783">
                  <a:moveTo>
                    <a:pt x="0" y="0"/>
                  </a:moveTo>
                  <a:lnTo>
                    <a:pt x="0" y="17784"/>
                  </a:lnTo>
                  <a:cubicBezTo>
                    <a:pt x="78829" y="17784"/>
                    <a:pt x="199785" y="17784"/>
                    <a:pt x="225515" y="17784"/>
                  </a:cubicBezTo>
                  <a:cubicBezTo>
                    <a:pt x="241407" y="17784"/>
                    <a:pt x="241155" y="11351"/>
                    <a:pt x="241029" y="3279"/>
                  </a:cubicBezTo>
                  <a:cubicBezTo>
                    <a:pt x="241206" y="2535"/>
                    <a:pt x="241206" y="1753"/>
                    <a:pt x="241029" y="1009"/>
                  </a:cubicBezTo>
                  <a:close/>
                </a:path>
              </a:pathLst>
            </a:custGeom>
            <a:solidFill>
              <a:srgbClr val="4A5867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6901F24-9BDB-4D81-99FE-7EC66CAFEE2D}"/>
                </a:ext>
              </a:extLst>
            </p:cNvPr>
            <p:cNvSpPr/>
            <p:nvPr/>
          </p:nvSpPr>
          <p:spPr>
            <a:xfrm>
              <a:off x="1643049" y="7310242"/>
              <a:ext cx="325786" cy="30637"/>
            </a:xfrm>
            <a:custGeom>
              <a:avLst/>
              <a:gdLst>
                <a:gd name="connsiteX0" fmla="*/ 325786 w 325786"/>
                <a:gd name="connsiteY0" fmla="*/ 15783 h 30637"/>
                <a:gd name="connsiteX1" fmla="*/ 310273 w 325786"/>
                <a:gd name="connsiteY1" fmla="*/ 30414 h 30637"/>
                <a:gd name="connsiteX2" fmla="*/ 15766 w 325786"/>
                <a:gd name="connsiteY2" fmla="*/ 29152 h 30637"/>
                <a:gd name="connsiteX3" fmla="*/ 0 w 325786"/>
                <a:gd name="connsiteY3" fmla="*/ 14521 h 30637"/>
                <a:gd name="connsiteX4" fmla="*/ 0 w 325786"/>
                <a:gd name="connsiteY4" fmla="*/ 14521 h 30637"/>
                <a:gd name="connsiteX5" fmla="*/ 15237 w 325786"/>
                <a:gd name="connsiteY5" fmla="*/ 5 h 30637"/>
                <a:gd name="connsiteX6" fmla="*/ 15640 w 325786"/>
                <a:gd name="connsiteY6" fmla="*/ 17 h 30637"/>
                <a:gd name="connsiteX7" fmla="*/ 310021 w 325786"/>
                <a:gd name="connsiteY7" fmla="*/ 1152 h 30637"/>
                <a:gd name="connsiteX8" fmla="*/ 325786 w 325786"/>
                <a:gd name="connsiteY8" fmla="*/ 15783 h 306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5786" h="30637">
                  <a:moveTo>
                    <a:pt x="325786" y="15783"/>
                  </a:moveTo>
                  <a:cubicBezTo>
                    <a:pt x="325786" y="23981"/>
                    <a:pt x="325786" y="30414"/>
                    <a:pt x="310273" y="30414"/>
                  </a:cubicBezTo>
                  <a:cubicBezTo>
                    <a:pt x="272435" y="30414"/>
                    <a:pt x="28000" y="31423"/>
                    <a:pt x="15766" y="29152"/>
                  </a:cubicBezTo>
                  <a:cubicBezTo>
                    <a:pt x="9081" y="28017"/>
                    <a:pt x="0" y="22594"/>
                    <a:pt x="0" y="14521"/>
                  </a:cubicBezTo>
                  <a:lnTo>
                    <a:pt x="0" y="14521"/>
                  </a:lnTo>
                  <a:cubicBezTo>
                    <a:pt x="198" y="6298"/>
                    <a:pt x="7020" y="-197"/>
                    <a:pt x="15237" y="5"/>
                  </a:cubicBezTo>
                  <a:cubicBezTo>
                    <a:pt x="15372" y="5"/>
                    <a:pt x="15506" y="5"/>
                    <a:pt x="15640" y="17"/>
                  </a:cubicBezTo>
                  <a:lnTo>
                    <a:pt x="310021" y="1152"/>
                  </a:lnTo>
                  <a:cubicBezTo>
                    <a:pt x="318408" y="862"/>
                    <a:pt x="325446" y="7408"/>
                    <a:pt x="325786" y="15783"/>
                  </a:cubicBezTo>
                  <a:close/>
                </a:path>
              </a:pathLst>
            </a:custGeom>
            <a:solidFill>
              <a:schemeClr val="tx2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323FFD73-2690-4A29-B678-29F550C0585A}"/>
                </a:ext>
              </a:extLst>
            </p:cNvPr>
            <p:cNvSpPr/>
            <p:nvPr/>
          </p:nvSpPr>
          <p:spPr>
            <a:xfrm>
              <a:off x="1642923" y="7234771"/>
              <a:ext cx="325944" cy="88731"/>
            </a:xfrm>
            <a:custGeom>
              <a:avLst/>
              <a:gdLst>
                <a:gd name="connsiteX0" fmla="*/ 0 w 325944"/>
                <a:gd name="connsiteY0" fmla="*/ 84190 h 88731"/>
                <a:gd name="connsiteX1" fmla="*/ 321624 w 325944"/>
                <a:gd name="connsiteY1" fmla="*/ 88731 h 88731"/>
                <a:gd name="connsiteX2" fmla="*/ 325787 w 325944"/>
                <a:gd name="connsiteY2" fmla="*/ 73596 h 88731"/>
                <a:gd name="connsiteX3" fmla="*/ 174434 w 325944"/>
                <a:gd name="connsiteY3" fmla="*/ 27938 h 88731"/>
                <a:gd name="connsiteX4" fmla="*/ 132434 w 325944"/>
                <a:gd name="connsiteY4" fmla="*/ 10911 h 88731"/>
                <a:gd name="connsiteX5" fmla="*/ 124614 w 325944"/>
                <a:gd name="connsiteY5" fmla="*/ 6622 h 88731"/>
                <a:gd name="connsiteX6" fmla="*/ 15261 w 325944"/>
                <a:gd name="connsiteY6" fmla="*/ 568 h 88731"/>
                <a:gd name="connsiteX7" fmla="*/ 0 w 325944"/>
                <a:gd name="connsiteY7" fmla="*/ 84190 h 88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5944" h="88731">
                  <a:moveTo>
                    <a:pt x="0" y="84190"/>
                  </a:moveTo>
                  <a:cubicBezTo>
                    <a:pt x="0" y="89362"/>
                    <a:pt x="100902" y="88100"/>
                    <a:pt x="321624" y="88731"/>
                  </a:cubicBezTo>
                  <a:cubicBezTo>
                    <a:pt x="326922" y="88731"/>
                    <a:pt x="325913" y="88731"/>
                    <a:pt x="325787" y="73596"/>
                  </a:cubicBezTo>
                  <a:cubicBezTo>
                    <a:pt x="325660" y="58460"/>
                    <a:pt x="231948" y="39289"/>
                    <a:pt x="174434" y="27938"/>
                  </a:cubicBezTo>
                  <a:cubicBezTo>
                    <a:pt x="159444" y="25100"/>
                    <a:pt x="145166" y="19311"/>
                    <a:pt x="132434" y="10911"/>
                  </a:cubicBezTo>
                  <a:cubicBezTo>
                    <a:pt x="125118" y="3721"/>
                    <a:pt x="129911" y="4352"/>
                    <a:pt x="124614" y="6622"/>
                  </a:cubicBezTo>
                  <a:cubicBezTo>
                    <a:pt x="24973" y="47235"/>
                    <a:pt x="31406" y="-5990"/>
                    <a:pt x="15261" y="568"/>
                  </a:cubicBezTo>
                  <a:cubicBezTo>
                    <a:pt x="-4036" y="7884"/>
                    <a:pt x="883" y="75236"/>
                    <a:pt x="0" y="84190"/>
                  </a:cubicBezTo>
                  <a:close/>
                </a:path>
              </a:pathLst>
            </a:custGeom>
            <a:solidFill>
              <a:schemeClr val="accent5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284D8D-CB84-4207-A7FC-276C81460040}"/>
                </a:ext>
              </a:extLst>
            </p:cNvPr>
            <p:cNvSpPr/>
            <p:nvPr/>
          </p:nvSpPr>
          <p:spPr>
            <a:xfrm>
              <a:off x="1777232" y="7250048"/>
              <a:ext cx="17690" cy="29110"/>
            </a:xfrm>
            <a:custGeom>
              <a:avLst/>
              <a:gdLst>
                <a:gd name="connsiteX0" fmla="*/ 5692 w 17690"/>
                <a:gd name="connsiteY0" fmla="*/ 28300 h 29110"/>
                <a:gd name="connsiteX1" fmla="*/ 2034 w 17690"/>
                <a:gd name="connsiteY1" fmla="*/ 28300 h 29110"/>
                <a:gd name="connsiteX2" fmla="*/ 2034 w 17690"/>
                <a:gd name="connsiteY2" fmla="*/ 28300 h 29110"/>
                <a:gd name="connsiteX3" fmla="*/ 143 w 17690"/>
                <a:gd name="connsiteY3" fmla="*/ 25400 h 29110"/>
                <a:gd name="connsiteX4" fmla="*/ 11872 w 17690"/>
                <a:gd name="connsiteY4" fmla="*/ 805 h 29110"/>
                <a:gd name="connsiteX5" fmla="*/ 15656 w 17690"/>
                <a:gd name="connsiteY5" fmla="*/ 805 h 29110"/>
                <a:gd name="connsiteX6" fmla="*/ 15656 w 17690"/>
                <a:gd name="connsiteY6" fmla="*/ 805 h 29110"/>
                <a:gd name="connsiteX7" fmla="*/ 17548 w 17690"/>
                <a:gd name="connsiteY7" fmla="*/ 3832 h 29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90" h="29110">
                  <a:moveTo>
                    <a:pt x="5692" y="28300"/>
                  </a:moveTo>
                  <a:cubicBezTo>
                    <a:pt x="5692" y="29183"/>
                    <a:pt x="3674" y="29562"/>
                    <a:pt x="2034" y="28300"/>
                  </a:cubicBezTo>
                  <a:lnTo>
                    <a:pt x="2034" y="28300"/>
                  </a:lnTo>
                  <a:cubicBezTo>
                    <a:pt x="521" y="27670"/>
                    <a:pt x="-362" y="26408"/>
                    <a:pt x="143" y="25400"/>
                  </a:cubicBezTo>
                  <a:lnTo>
                    <a:pt x="11872" y="805"/>
                  </a:lnTo>
                  <a:cubicBezTo>
                    <a:pt x="11872" y="-204"/>
                    <a:pt x="14017" y="-330"/>
                    <a:pt x="15656" y="805"/>
                  </a:cubicBezTo>
                  <a:lnTo>
                    <a:pt x="15656" y="805"/>
                  </a:lnTo>
                  <a:cubicBezTo>
                    <a:pt x="17170" y="1435"/>
                    <a:pt x="18053" y="2823"/>
                    <a:pt x="17548" y="3832"/>
                  </a:cubicBezTo>
                  <a:close/>
                </a:path>
              </a:pathLst>
            </a:custGeom>
            <a:solidFill>
              <a:schemeClr val="tx2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8629B1E-B172-46D9-AE0B-8FB7E60458FC}"/>
                </a:ext>
              </a:extLst>
            </p:cNvPr>
            <p:cNvSpPr/>
            <p:nvPr/>
          </p:nvSpPr>
          <p:spPr>
            <a:xfrm>
              <a:off x="1800383" y="7255895"/>
              <a:ext cx="13099" cy="24096"/>
            </a:xfrm>
            <a:custGeom>
              <a:avLst/>
              <a:gdLst>
                <a:gd name="connsiteX0" fmla="*/ 5875 w 13099"/>
                <a:gd name="connsiteY0" fmla="*/ 23336 h 24096"/>
                <a:gd name="connsiteX1" fmla="*/ 2469 w 13099"/>
                <a:gd name="connsiteY1" fmla="*/ 23336 h 24096"/>
                <a:gd name="connsiteX2" fmla="*/ 2469 w 13099"/>
                <a:gd name="connsiteY2" fmla="*/ 23336 h 24096"/>
                <a:gd name="connsiteX3" fmla="*/ 73 w 13099"/>
                <a:gd name="connsiteY3" fmla="*/ 20940 h 24096"/>
                <a:gd name="connsiteX4" fmla="*/ 7136 w 13099"/>
                <a:gd name="connsiteY4" fmla="*/ 760 h 24096"/>
                <a:gd name="connsiteX5" fmla="*/ 10542 w 13099"/>
                <a:gd name="connsiteY5" fmla="*/ 760 h 24096"/>
                <a:gd name="connsiteX6" fmla="*/ 10542 w 13099"/>
                <a:gd name="connsiteY6" fmla="*/ 760 h 24096"/>
                <a:gd name="connsiteX7" fmla="*/ 13064 w 13099"/>
                <a:gd name="connsiteY7" fmla="*/ 3156 h 2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099" h="24096">
                  <a:moveTo>
                    <a:pt x="5875" y="23336"/>
                  </a:moveTo>
                  <a:cubicBezTo>
                    <a:pt x="5875" y="24219"/>
                    <a:pt x="4109" y="24472"/>
                    <a:pt x="2469" y="23336"/>
                  </a:cubicBezTo>
                  <a:lnTo>
                    <a:pt x="2469" y="23336"/>
                  </a:lnTo>
                  <a:cubicBezTo>
                    <a:pt x="830" y="23336"/>
                    <a:pt x="-305" y="21697"/>
                    <a:pt x="73" y="20940"/>
                  </a:cubicBezTo>
                  <a:lnTo>
                    <a:pt x="7136" y="760"/>
                  </a:lnTo>
                  <a:cubicBezTo>
                    <a:pt x="7136" y="-123"/>
                    <a:pt x="8902" y="-376"/>
                    <a:pt x="10542" y="760"/>
                  </a:cubicBezTo>
                  <a:lnTo>
                    <a:pt x="10542" y="760"/>
                  </a:lnTo>
                  <a:cubicBezTo>
                    <a:pt x="12181" y="760"/>
                    <a:pt x="13316" y="2273"/>
                    <a:pt x="13064" y="3156"/>
                  </a:cubicBezTo>
                  <a:close/>
                </a:path>
              </a:pathLst>
            </a:custGeom>
            <a:solidFill>
              <a:schemeClr val="tx2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81FA6542-CEE5-4E50-8952-3BD84D4437E4}"/>
                </a:ext>
              </a:extLst>
            </p:cNvPr>
            <p:cNvSpPr/>
            <p:nvPr/>
          </p:nvSpPr>
          <p:spPr>
            <a:xfrm>
              <a:off x="1820102" y="7260663"/>
              <a:ext cx="9900" cy="14532"/>
            </a:xfrm>
            <a:custGeom>
              <a:avLst/>
              <a:gdLst>
                <a:gd name="connsiteX0" fmla="*/ 5958 w 9900"/>
                <a:gd name="connsiteY0" fmla="*/ 14533 h 14532"/>
                <a:gd name="connsiteX1" fmla="*/ 2679 w 9900"/>
                <a:gd name="connsiteY1" fmla="*/ 14533 h 14532"/>
                <a:gd name="connsiteX2" fmla="*/ 2679 w 9900"/>
                <a:gd name="connsiteY2" fmla="*/ 14533 h 14532"/>
                <a:gd name="connsiteX3" fmla="*/ 30 w 9900"/>
                <a:gd name="connsiteY3" fmla="*/ 12893 h 14532"/>
                <a:gd name="connsiteX4" fmla="*/ 3940 w 9900"/>
                <a:gd name="connsiteY4" fmla="*/ 280 h 14532"/>
                <a:gd name="connsiteX5" fmla="*/ 7219 w 9900"/>
                <a:gd name="connsiteY5" fmla="*/ 280 h 14532"/>
                <a:gd name="connsiteX6" fmla="*/ 7219 w 9900"/>
                <a:gd name="connsiteY6" fmla="*/ 280 h 14532"/>
                <a:gd name="connsiteX7" fmla="*/ 9868 w 9900"/>
                <a:gd name="connsiteY7" fmla="*/ 2046 h 14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900" h="14532">
                  <a:moveTo>
                    <a:pt x="5958" y="14533"/>
                  </a:moveTo>
                  <a:cubicBezTo>
                    <a:pt x="5958" y="14533"/>
                    <a:pt x="4318" y="14533"/>
                    <a:pt x="2679" y="14533"/>
                  </a:cubicBezTo>
                  <a:lnTo>
                    <a:pt x="2679" y="14533"/>
                  </a:lnTo>
                  <a:cubicBezTo>
                    <a:pt x="1165" y="14533"/>
                    <a:pt x="-222" y="13398"/>
                    <a:pt x="30" y="12893"/>
                  </a:cubicBezTo>
                  <a:lnTo>
                    <a:pt x="3940" y="280"/>
                  </a:lnTo>
                  <a:cubicBezTo>
                    <a:pt x="3940" y="280"/>
                    <a:pt x="5453" y="-350"/>
                    <a:pt x="7219" y="280"/>
                  </a:cubicBezTo>
                  <a:lnTo>
                    <a:pt x="7219" y="280"/>
                  </a:lnTo>
                  <a:cubicBezTo>
                    <a:pt x="8859" y="280"/>
                    <a:pt x="10120" y="1416"/>
                    <a:pt x="9868" y="2046"/>
                  </a:cubicBezTo>
                  <a:close/>
                </a:path>
              </a:pathLst>
            </a:custGeom>
            <a:solidFill>
              <a:schemeClr val="tx2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D017350-3FC3-47EF-844E-4552FC6136F7}"/>
                </a:ext>
              </a:extLst>
            </p:cNvPr>
            <p:cNvSpPr/>
            <p:nvPr/>
          </p:nvSpPr>
          <p:spPr>
            <a:xfrm>
              <a:off x="1331767" y="5249698"/>
              <a:ext cx="430661" cy="1165274"/>
            </a:xfrm>
            <a:custGeom>
              <a:avLst/>
              <a:gdLst>
                <a:gd name="connsiteX0" fmla="*/ 430598 w 430661"/>
                <a:gd name="connsiteY0" fmla="*/ 1037795 h 1165274"/>
                <a:gd name="connsiteX1" fmla="*/ 334615 w 430661"/>
                <a:gd name="connsiteY1" fmla="*/ 1073489 h 1165274"/>
                <a:gd name="connsiteX2" fmla="*/ 299174 w 430661"/>
                <a:gd name="connsiteY2" fmla="*/ 1164427 h 1165274"/>
                <a:gd name="connsiteX3" fmla="*/ 196128 w 430661"/>
                <a:gd name="connsiteY3" fmla="*/ 979399 h 1165274"/>
                <a:gd name="connsiteX4" fmla="*/ 27622 w 430661"/>
                <a:gd name="connsiteY4" fmla="*/ 277375 h 1165274"/>
                <a:gd name="connsiteX5" fmla="*/ 0 w 430661"/>
                <a:gd name="connsiteY5" fmla="*/ 103445 h 1165274"/>
                <a:gd name="connsiteX6" fmla="*/ 241660 w 430661"/>
                <a:gd name="connsiteY6" fmla="*/ 778 h 1165274"/>
                <a:gd name="connsiteX7" fmla="*/ 385319 w 430661"/>
                <a:gd name="connsiteY7" fmla="*/ 198671 h 1165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30661" h="1165274">
                  <a:moveTo>
                    <a:pt x="430598" y="1037795"/>
                  </a:moveTo>
                  <a:cubicBezTo>
                    <a:pt x="432616" y="1110571"/>
                    <a:pt x="386201" y="1060372"/>
                    <a:pt x="334615" y="1073489"/>
                  </a:cubicBezTo>
                  <a:lnTo>
                    <a:pt x="299174" y="1164427"/>
                  </a:lnTo>
                  <a:cubicBezTo>
                    <a:pt x="247714" y="1177040"/>
                    <a:pt x="214416" y="1045741"/>
                    <a:pt x="196128" y="979399"/>
                  </a:cubicBezTo>
                  <a:lnTo>
                    <a:pt x="27622" y="277375"/>
                  </a:lnTo>
                  <a:cubicBezTo>
                    <a:pt x="14429" y="220100"/>
                    <a:pt x="5200" y="161994"/>
                    <a:pt x="0" y="103445"/>
                  </a:cubicBezTo>
                  <a:lnTo>
                    <a:pt x="241660" y="778"/>
                  </a:lnTo>
                  <a:cubicBezTo>
                    <a:pt x="292993" y="-11835"/>
                    <a:pt x="367787" y="132202"/>
                    <a:pt x="385319" y="198671"/>
                  </a:cubicBezTo>
                  <a:close/>
                </a:path>
              </a:pathLst>
            </a:custGeom>
            <a:solidFill>
              <a:schemeClr val="tx2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0CD6F11-68EB-4540-AFE1-32D1199A46C0}"/>
                </a:ext>
              </a:extLst>
            </p:cNvPr>
            <p:cNvSpPr/>
            <p:nvPr/>
          </p:nvSpPr>
          <p:spPr>
            <a:xfrm>
              <a:off x="1555144" y="6192394"/>
              <a:ext cx="213780" cy="978620"/>
            </a:xfrm>
            <a:custGeom>
              <a:avLst/>
              <a:gdLst>
                <a:gd name="connsiteX0" fmla="*/ 105437 w 213780"/>
                <a:gd name="connsiteY0" fmla="*/ 1261 h 978620"/>
                <a:gd name="connsiteX1" fmla="*/ 81221 w 213780"/>
                <a:gd name="connsiteY1" fmla="*/ 126 h 978620"/>
                <a:gd name="connsiteX2" fmla="*/ 121 w 213780"/>
                <a:gd name="connsiteY2" fmla="*/ 108973 h 978620"/>
                <a:gd name="connsiteX3" fmla="*/ 99383 w 213780"/>
                <a:gd name="connsiteY3" fmla="*/ 911521 h 978620"/>
                <a:gd name="connsiteX4" fmla="*/ 109473 w 213780"/>
                <a:gd name="connsiteY4" fmla="*/ 978620 h 978620"/>
                <a:gd name="connsiteX5" fmla="*/ 213781 w 213780"/>
                <a:gd name="connsiteY5" fmla="*/ 964746 h 978620"/>
                <a:gd name="connsiteX6" fmla="*/ 210375 w 213780"/>
                <a:gd name="connsiteY6" fmla="*/ 123100 h 978620"/>
                <a:gd name="connsiteX7" fmla="*/ 105437 w 213780"/>
                <a:gd name="connsiteY7" fmla="*/ 1261 h 978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3780" h="978620">
                  <a:moveTo>
                    <a:pt x="105437" y="1261"/>
                  </a:moveTo>
                  <a:lnTo>
                    <a:pt x="81221" y="126"/>
                  </a:lnTo>
                  <a:cubicBezTo>
                    <a:pt x="27617" y="-2397"/>
                    <a:pt x="-2149" y="33045"/>
                    <a:pt x="121" y="108973"/>
                  </a:cubicBezTo>
                  <a:lnTo>
                    <a:pt x="99383" y="911521"/>
                  </a:lnTo>
                  <a:lnTo>
                    <a:pt x="109473" y="978620"/>
                  </a:lnTo>
                  <a:lnTo>
                    <a:pt x="213781" y="964746"/>
                  </a:lnTo>
                  <a:lnTo>
                    <a:pt x="210375" y="123100"/>
                  </a:lnTo>
                  <a:cubicBezTo>
                    <a:pt x="208105" y="47297"/>
                    <a:pt x="159041" y="3783"/>
                    <a:pt x="105437" y="1261"/>
                  </a:cubicBezTo>
                  <a:close/>
                </a:path>
              </a:pathLst>
            </a:custGeom>
            <a:solidFill>
              <a:schemeClr val="tx2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D7DF729-5C64-48CD-8CC3-3DE74D71D94B}"/>
                </a:ext>
              </a:extLst>
            </p:cNvPr>
            <p:cNvSpPr/>
            <p:nvPr/>
          </p:nvSpPr>
          <p:spPr>
            <a:xfrm>
              <a:off x="1033477" y="7140618"/>
              <a:ext cx="98379" cy="134829"/>
            </a:xfrm>
            <a:custGeom>
              <a:avLst/>
              <a:gdLst>
                <a:gd name="connsiteX0" fmla="*/ 76055 w 98379"/>
                <a:gd name="connsiteY0" fmla="*/ 134830 h 134829"/>
                <a:gd name="connsiteX1" fmla="*/ 0 w 98379"/>
                <a:gd name="connsiteY1" fmla="*/ 118938 h 134829"/>
                <a:gd name="connsiteX2" fmla="*/ 22324 w 98379"/>
                <a:gd name="connsiteY2" fmla="*/ 0 h 134829"/>
                <a:gd name="connsiteX3" fmla="*/ 98379 w 98379"/>
                <a:gd name="connsiteY3" fmla="*/ 15892 h 134829"/>
                <a:gd name="connsiteX4" fmla="*/ 76055 w 98379"/>
                <a:gd name="connsiteY4" fmla="*/ 134830 h 134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379" h="134829">
                  <a:moveTo>
                    <a:pt x="76055" y="134830"/>
                  </a:moveTo>
                  <a:lnTo>
                    <a:pt x="0" y="118938"/>
                  </a:lnTo>
                  <a:lnTo>
                    <a:pt x="22324" y="0"/>
                  </a:lnTo>
                  <a:lnTo>
                    <a:pt x="98379" y="15892"/>
                  </a:lnTo>
                  <a:lnTo>
                    <a:pt x="76055" y="134830"/>
                  </a:lnTo>
                  <a:close/>
                </a:path>
              </a:pathLst>
            </a:custGeom>
            <a:solidFill>
              <a:schemeClr val="accent4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29A91DC-96AE-4E8A-9D41-199471AF1950}"/>
                </a:ext>
              </a:extLst>
            </p:cNvPr>
            <p:cNvSpPr/>
            <p:nvPr/>
          </p:nvSpPr>
          <p:spPr>
            <a:xfrm>
              <a:off x="1048107" y="7140492"/>
              <a:ext cx="83748" cy="134829"/>
            </a:xfrm>
            <a:custGeom>
              <a:avLst/>
              <a:gdLst>
                <a:gd name="connsiteX0" fmla="*/ 7694 w 83748"/>
                <a:gd name="connsiteY0" fmla="*/ 0 h 134829"/>
                <a:gd name="connsiteX1" fmla="*/ 0 w 83748"/>
                <a:gd name="connsiteY1" fmla="*/ 41243 h 134829"/>
                <a:gd name="connsiteX2" fmla="*/ 14378 w 83748"/>
                <a:gd name="connsiteY2" fmla="*/ 43262 h 134829"/>
                <a:gd name="connsiteX3" fmla="*/ 52217 w 83748"/>
                <a:gd name="connsiteY3" fmla="*/ 79334 h 134829"/>
                <a:gd name="connsiteX4" fmla="*/ 37964 w 83748"/>
                <a:gd name="connsiteY4" fmla="*/ 113767 h 134829"/>
                <a:gd name="connsiteX5" fmla="*/ 29514 w 83748"/>
                <a:gd name="connsiteY5" fmla="*/ 128145 h 134829"/>
                <a:gd name="connsiteX6" fmla="*/ 61424 w 83748"/>
                <a:gd name="connsiteY6" fmla="*/ 134830 h 134829"/>
                <a:gd name="connsiteX7" fmla="*/ 83748 w 83748"/>
                <a:gd name="connsiteY7" fmla="*/ 15892 h 134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3748" h="134829">
                  <a:moveTo>
                    <a:pt x="7694" y="0"/>
                  </a:moveTo>
                  <a:lnTo>
                    <a:pt x="0" y="41243"/>
                  </a:lnTo>
                  <a:cubicBezTo>
                    <a:pt x="4882" y="40865"/>
                    <a:pt x="9789" y="41559"/>
                    <a:pt x="14378" y="43262"/>
                  </a:cubicBezTo>
                  <a:cubicBezTo>
                    <a:pt x="33550" y="50829"/>
                    <a:pt x="50199" y="57388"/>
                    <a:pt x="52217" y="79334"/>
                  </a:cubicBezTo>
                  <a:cubicBezTo>
                    <a:pt x="53352" y="91947"/>
                    <a:pt x="43892" y="104560"/>
                    <a:pt x="37964" y="113767"/>
                  </a:cubicBezTo>
                  <a:lnTo>
                    <a:pt x="29514" y="128145"/>
                  </a:lnTo>
                  <a:lnTo>
                    <a:pt x="61424" y="134830"/>
                  </a:lnTo>
                  <a:lnTo>
                    <a:pt x="83748" y="15892"/>
                  </a:lnTo>
                  <a:close/>
                </a:path>
              </a:pathLst>
            </a:custGeom>
            <a:solidFill>
              <a:srgbClr val="EFBD9C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81543F20-6BB5-4C27-A05E-C8A3E9E9EE63}"/>
                </a:ext>
              </a:extLst>
            </p:cNvPr>
            <p:cNvSpPr/>
            <p:nvPr/>
          </p:nvSpPr>
          <p:spPr>
            <a:xfrm>
              <a:off x="1104883" y="5321612"/>
              <a:ext cx="427269" cy="1122658"/>
            </a:xfrm>
            <a:custGeom>
              <a:avLst/>
              <a:gdLst>
                <a:gd name="connsiteX0" fmla="*/ 207335 w 427269"/>
                <a:gd name="connsiteY0" fmla="*/ 1043198 h 1122658"/>
                <a:gd name="connsiteX1" fmla="*/ 105045 w 427269"/>
                <a:gd name="connsiteY1" fmla="*/ 1046982 h 1122658"/>
                <a:gd name="connsiteX2" fmla="*/ 42865 w 427269"/>
                <a:gd name="connsiteY2" fmla="*/ 1122658 h 1122658"/>
                <a:gd name="connsiteX3" fmla="*/ 3009 w 427269"/>
                <a:gd name="connsiteY3" fmla="*/ 914674 h 1122658"/>
                <a:gd name="connsiteX4" fmla="*/ 62667 w 427269"/>
                <a:gd name="connsiteY4" fmla="*/ 195749 h 1122658"/>
                <a:gd name="connsiteX5" fmla="*/ 90793 w 427269"/>
                <a:gd name="connsiteY5" fmla="*/ 21946 h 1122658"/>
                <a:gd name="connsiteX6" fmla="*/ 352507 w 427269"/>
                <a:gd name="connsiteY6" fmla="*/ 0 h 1122658"/>
                <a:gd name="connsiteX7" fmla="*/ 426922 w 427269"/>
                <a:gd name="connsiteY7" fmla="*/ 232957 h 1122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7269" h="1122658">
                  <a:moveTo>
                    <a:pt x="207335" y="1043198"/>
                  </a:moveTo>
                  <a:cubicBezTo>
                    <a:pt x="186524" y="1112946"/>
                    <a:pt x="158145" y="1050766"/>
                    <a:pt x="105045" y="1046982"/>
                  </a:cubicBezTo>
                  <a:lnTo>
                    <a:pt x="42865" y="1122658"/>
                  </a:lnTo>
                  <a:cubicBezTo>
                    <a:pt x="-10109" y="1118874"/>
                    <a:pt x="-523" y="983918"/>
                    <a:pt x="3009" y="914674"/>
                  </a:cubicBezTo>
                  <a:lnTo>
                    <a:pt x="62667" y="195749"/>
                  </a:lnTo>
                  <a:cubicBezTo>
                    <a:pt x="68001" y="137239"/>
                    <a:pt x="77398" y="79157"/>
                    <a:pt x="90793" y="21946"/>
                  </a:cubicBezTo>
                  <a:lnTo>
                    <a:pt x="352507" y="0"/>
                  </a:lnTo>
                  <a:cubicBezTo>
                    <a:pt x="405354" y="3658"/>
                    <a:pt x="430580" y="163965"/>
                    <a:pt x="426922" y="232957"/>
                  </a:cubicBezTo>
                  <a:close/>
                </a:path>
              </a:pathLst>
            </a:custGeom>
            <a:solidFill>
              <a:schemeClr val="tx2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4A9BFDEB-DAA2-47A8-83F8-0F316FAF0FEE}"/>
                </a:ext>
              </a:extLst>
            </p:cNvPr>
            <p:cNvSpPr/>
            <p:nvPr/>
          </p:nvSpPr>
          <p:spPr>
            <a:xfrm>
              <a:off x="1028431" y="6233966"/>
              <a:ext cx="283608" cy="974129"/>
            </a:xfrm>
            <a:custGeom>
              <a:avLst/>
              <a:gdLst>
                <a:gd name="connsiteX0" fmla="*/ 204200 w 283608"/>
                <a:gd name="connsiteY0" fmla="*/ 9635 h 974129"/>
                <a:gd name="connsiteX1" fmla="*/ 180740 w 283608"/>
                <a:gd name="connsiteY1" fmla="*/ 3455 h 974129"/>
                <a:gd name="connsiteX2" fmla="*/ 78325 w 283608"/>
                <a:gd name="connsiteY2" fmla="*/ 91744 h 974129"/>
                <a:gd name="connsiteX3" fmla="*/ 4414 w 283608"/>
                <a:gd name="connsiteY3" fmla="*/ 897696 h 974129"/>
                <a:gd name="connsiteX4" fmla="*/ 0 w 283608"/>
                <a:gd name="connsiteY4" fmla="*/ 965301 h 974129"/>
                <a:gd name="connsiteX5" fmla="*/ 104938 w 283608"/>
                <a:gd name="connsiteY5" fmla="*/ 974129 h 974129"/>
                <a:gd name="connsiteX6" fmla="*/ 280759 w 283608"/>
                <a:gd name="connsiteY6" fmla="*/ 151024 h 974129"/>
                <a:gd name="connsiteX7" fmla="*/ 204200 w 283608"/>
                <a:gd name="connsiteY7" fmla="*/ 9635 h 974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3608" h="974129">
                  <a:moveTo>
                    <a:pt x="204200" y="9635"/>
                  </a:moveTo>
                  <a:lnTo>
                    <a:pt x="180740" y="3455"/>
                  </a:lnTo>
                  <a:cubicBezTo>
                    <a:pt x="128902" y="-10545"/>
                    <a:pt x="92451" y="17833"/>
                    <a:pt x="78325" y="91744"/>
                  </a:cubicBezTo>
                  <a:lnTo>
                    <a:pt x="4414" y="897696"/>
                  </a:lnTo>
                  <a:lnTo>
                    <a:pt x="0" y="965301"/>
                  </a:lnTo>
                  <a:lnTo>
                    <a:pt x="104938" y="974129"/>
                  </a:lnTo>
                  <a:lnTo>
                    <a:pt x="280759" y="151024"/>
                  </a:lnTo>
                  <a:cubicBezTo>
                    <a:pt x="294633" y="76482"/>
                    <a:pt x="256038" y="23635"/>
                    <a:pt x="204200" y="9635"/>
                  </a:cubicBezTo>
                  <a:close/>
                </a:path>
              </a:pathLst>
            </a:custGeom>
            <a:solidFill>
              <a:schemeClr val="tx2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825718A-D178-4E49-B55F-61E9BBBB571C}"/>
                </a:ext>
              </a:extLst>
            </p:cNvPr>
            <p:cNvSpPr/>
            <p:nvPr/>
          </p:nvSpPr>
          <p:spPr>
            <a:xfrm>
              <a:off x="1228217" y="4284594"/>
              <a:ext cx="330831" cy="651572"/>
            </a:xfrm>
            <a:custGeom>
              <a:avLst/>
              <a:gdLst>
                <a:gd name="connsiteX0" fmla="*/ 303462 w 330831"/>
                <a:gd name="connsiteY0" fmla="*/ 0 h 651572"/>
                <a:gd name="connsiteX1" fmla="*/ 330832 w 330831"/>
                <a:gd name="connsiteY1" fmla="*/ 337138 h 651572"/>
                <a:gd name="connsiteX2" fmla="*/ 227155 w 330831"/>
                <a:gd name="connsiteY2" fmla="*/ 651573 h 651572"/>
                <a:gd name="connsiteX3" fmla="*/ 14378 w 330831"/>
                <a:gd name="connsiteY3" fmla="*/ 350886 h 651572"/>
                <a:gd name="connsiteX4" fmla="*/ 0 w 330831"/>
                <a:gd name="connsiteY4" fmla="*/ 18541 h 651572"/>
                <a:gd name="connsiteX5" fmla="*/ 303462 w 330831"/>
                <a:gd name="connsiteY5" fmla="*/ 0 h 651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0831" h="651572">
                  <a:moveTo>
                    <a:pt x="303462" y="0"/>
                  </a:moveTo>
                  <a:lnTo>
                    <a:pt x="330832" y="337138"/>
                  </a:lnTo>
                  <a:lnTo>
                    <a:pt x="227155" y="651573"/>
                  </a:lnTo>
                  <a:lnTo>
                    <a:pt x="14378" y="350886"/>
                  </a:lnTo>
                  <a:lnTo>
                    <a:pt x="0" y="18541"/>
                  </a:lnTo>
                  <a:lnTo>
                    <a:pt x="303462" y="0"/>
                  </a:lnTo>
                  <a:close/>
                </a:path>
              </a:pathLst>
            </a:custGeom>
            <a:solidFill>
              <a:srgbClr val="FFFFFF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F0C5091-B602-40DC-8917-FC50047A3A20}"/>
                </a:ext>
              </a:extLst>
            </p:cNvPr>
            <p:cNvSpPr/>
            <p:nvPr/>
          </p:nvSpPr>
          <p:spPr>
            <a:xfrm>
              <a:off x="1230370" y="3909196"/>
              <a:ext cx="247359" cy="455110"/>
            </a:xfrm>
            <a:custGeom>
              <a:avLst/>
              <a:gdLst>
                <a:gd name="connsiteX0" fmla="*/ 4154 w 247359"/>
                <a:gd name="connsiteY0" fmla="*/ 392678 h 455110"/>
                <a:gd name="connsiteX1" fmla="*/ 126245 w 247359"/>
                <a:gd name="connsiteY1" fmla="*/ 444012 h 455110"/>
                <a:gd name="connsiteX2" fmla="*/ 131920 w 247359"/>
                <a:gd name="connsiteY2" fmla="*/ 455111 h 455110"/>
                <a:gd name="connsiteX3" fmla="*/ 247201 w 247359"/>
                <a:gd name="connsiteY3" fmla="*/ 370732 h 455110"/>
                <a:gd name="connsiteX4" fmla="*/ 210498 w 247359"/>
                <a:gd name="connsiteY4" fmla="*/ 63990 h 455110"/>
                <a:gd name="connsiteX5" fmla="*/ 93704 w 247359"/>
                <a:gd name="connsiteY5" fmla="*/ 927 h 455110"/>
                <a:gd name="connsiteX6" fmla="*/ 93704 w 247359"/>
                <a:gd name="connsiteY6" fmla="*/ 927 h 455110"/>
                <a:gd name="connsiteX7" fmla="*/ 244 w 247359"/>
                <a:gd name="connsiteY7" fmla="*/ 83918 h 455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7359" h="455110">
                  <a:moveTo>
                    <a:pt x="4154" y="392678"/>
                  </a:moveTo>
                  <a:cubicBezTo>
                    <a:pt x="7559" y="433291"/>
                    <a:pt x="59145" y="450318"/>
                    <a:pt x="126245" y="444012"/>
                  </a:cubicBezTo>
                  <a:lnTo>
                    <a:pt x="131920" y="455111"/>
                  </a:lnTo>
                  <a:cubicBezTo>
                    <a:pt x="199020" y="449183"/>
                    <a:pt x="250606" y="411345"/>
                    <a:pt x="247201" y="370732"/>
                  </a:cubicBezTo>
                  <a:lnTo>
                    <a:pt x="210498" y="63990"/>
                  </a:lnTo>
                  <a:cubicBezTo>
                    <a:pt x="207092" y="23377"/>
                    <a:pt x="160930" y="-5632"/>
                    <a:pt x="93704" y="927"/>
                  </a:cubicBezTo>
                  <a:lnTo>
                    <a:pt x="93704" y="927"/>
                  </a:lnTo>
                  <a:cubicBezTo>
                    <a:pt x="26730" y="7107"/>
                    <a:pt x="-3036" y="43053"/>
                    <a:pt x="244" y="83918"/>
                  </a:cubicBezTo>
                  <a:close/>
                </a:path>
              </a:pathLst>
            </a:custGeom>
            <a:solidFill>
              <a:srgbClr val="EFBD9C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CAEB54CC-3E05-4137-B2DF-4CB97E652B3B}"/>
                </a:ext>
              </a:extLst>
            </p:cNvPr>
            <p:cNvSpPr/>
            <p:nvPr/>
          </p:nvSpPr>
          <p:spPr>
            <a:xfrm>
              <a:off x="1219262" y="4136143"/>
              <a:ext cx="251454" cy="120703"/>
            </a:xfrm>
            <a:custGeom>
              <a:avLst/>
              <a:gdLst>
                <a:gd name="connsiteX0" fmla="*/ 233209 w 251454"/>
                <a:gd name="connsiteY0" fmla="*/ 0 h 120703"/>
                <a:gd name="connsiteX1" fmla="*/ 0 w 251454"/>
                <a:gd name="connsiteY1" fmla="*/ 0 h 120703"/>
                <a:gd name="connsiteX2" fmla="*/ 6054 w 251454"/>
                <a:gd name="connsiteY2" fmla="*/ 49568 h 120703"/>
                <a:gd name="connsiteX3" fmla="*/ 178092 w 251454"/>
                <a:gd name="connsiteY3" fmla="*/ 120704 h 120703"/>
                <a:gd name="connsiteX4" fmla="*/ 251371 w 251454"/>
                <a:gd name="connsiteY4" fmla="*/ 67478 h 120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1454" h="120703">
                  <a:moveTo>
                    <a:pt x="233209" y="0"/>
                  </a:moveTo>
                  <a:lnTo>
                    <a:pt x="0" y="0"/>
                  </a:lnTo>
                  <a:lnTo>
                    <a:pt x="6054" y="49568"/>
                  </a:lnTo>
                  <a:cubicBezTo>
                    <a:pt x="63316" y="81857"/>
                    <a:pt x="152236" y="120704"/>
                    <a:pt x="178092" y="120704"/>
                  </a:cubicBezTo>
                  <a:cubicBezTo>
                    <a:pt x="203948" y="120704"/>
                    <a:pt x="253768" y="80848"/>
                    <a:pt x="251371" y="67478"/>
                  </a:cubicBezTo>
                  <a:close/>
                </a:path>
              </a:pathLst>
            </a:custGeom>
            <a:solidFill>
              <a:srgbClr val="EFBD9C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6CF899B-1B48-4704-AE38-78E7927A3CC5}"/>
                </a:ext>
              </a:extLst>
            </p:cNvPr>
            <p:cNvSpPr/>
            <p:nvPr/>
          </p:nvSpPr>
          <p:spPr>
            <a:xfrm>
              <a:off x="1415642" y="3826313"/>
              <a:ext cx="73912" cy="115341"/>
            </a:xfrm>
            <a:custGeom>
              <a:avLst/>
              <a:gdLst>
                <a:gd name="connsiteX0" fmla="*/ 0 w 73912"/>
                <a:gd name="connsiteY0" fmla="*/ 26800 h 115341"/>
                <a:gd name="connsiteX1" fmla="*/ 21820 w 73912"/>
                <a:gd name="connsiteY1" fmla="*/ 8259 h 115341"/>
                <a:gd name="connsiteX2" fmla="*/ 69496 w 73912"/>
                <a:gd name="connsiteY2" fmla="*/ 22890 h 115341"/>
                <a:gd name="connsiteX3" fmla="*/ 63064 w 73912"/>
                <a:gd name="connsiteY3" fmla="*/ 106891 h 115341"/>
                <a:gd name="connsiteX4" fmla="*/ 8955 w 73912"/>
                <a:gd name="connsiteY4" fmla="*/ 115341 h 115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912" h="115341">
                  <a:moveTo>
                    <a:pt x="0" y="26800"/>
                  </a:moveTo>
                  <a:lnTo>
                    <a:pt x="21820" y="8259"/>
                  </a:lnTo>
                  <a:cubicBezTo>
                    <a:pt x="39856" y="-7128"/>
                    <a:pt x="59658" y="-317"/>
                    <a:pt x="69496" y="22890"/>
                  </a:cubicBezTo>
                  <a:cubicBezTo>
                    <a:pt x="85388" y="62494"/>
                    <a:pt x="52469" y="75233"/>
                    <a:pt x="63064" y="106891"/>
                  </a:cubicBezTo>
                  <a:lnTo>
                    <a:pt x="8955" y="115341"/>
                  </a:lnTo>
                  <a:close/>
                </a:path>
              </a:pathLst>
            </a:custGeom>
            <a:solidFill>
              <a:schemeClr val="accent4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2999B33F-2D3A-4E65-B4B1-268B0AF3AA00}"/>
                </a:ext>
              </a:extLst>
            </p:cNvPr>
            <p:cNvSpPr/>
            <p:nvPr/>
          </p:nvSpPr>
          <p:spPr>
            <a:xfrm>
              <a:off x="1088239" y="4008124"/>
              <a:ext cx="111221" cy="103172"/>
            </a:xfrm>
            <a:custGeom>
              <a:avLst/>
              <a:gdLst>
                <a:gd name="connsiteX0" fmla="*/ 56104 w 111221"/>
                <a:gd name="connsiteY0" fmla="*/ 0 h 103172"/>
                <a:gd name="connsiteX1" fmla="*/ 27599 w 111221"/>
                <a:gd name="connsiteY1" fmla="*/ 1766 h 103172"/>
                <a:gd name="connsiteX2" fmla="*/ 3509 w 111221"/>
                <a:gd name="connsiteY2" fmla="*/ 45406 h 103172"/>
                <a:gd name="connsiteX3" fmla="*/ 69095 w 111221"/>
                <a:gd name="connsiteY3" fmla="*/ 103172 h 103172"/>
                <a:gd name="connsiteX4" fmla="*/ 111221 w 111221"/>
                <a:gd name="connsiteY4" fmla="*/ 69874 h 103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221" h="103172">
                  <a:moveTo>
                    <a:pt x="56104" y="0"/>
                  </a:moveTo>
                  <a:lnTo>
                    <a:pt x="27599" y="1766"/>
                  </a:lnTo>
                  <a:cubicBezTo>
                    <a:pt x="3887" y="3279"/>
                    <a:pt x="-5825" y="22198"/>
                    <a:pt x="3509" y="45406"/>
                  </a:cubicBezTo>
                  <a:cubicBezTo>
                    <a:pt x="19527" y="85010"/>
                    <a:pt x="50050" y="70631"/>
                    <a:pt x="69095" y="103172"/>
                  </a:cubicBezTo>
                  <a:lnTo>
                    <a:pt x="111221" y="69874"/>
                  </a:lnTo>
                  <a:close/>
                </a:path>
              </a:pathLst>
            </a:custGeom>
            <a:solidFill>
              <a:schemeClr val="accent4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C306654-AD70-4245-8F78-C43FDA756B86}"/>
                </a:ext>
              </a:extLst>
            </p:cNvPr>
            <p:cNvSpPr/>
            <p:nvPr/>
          </p:nvSpPr>
          <p:spPr>
            <a:xfrm>
              <a:off x="1097980" y="3705705"/>
              <a:ext cx="402435" cy="515039"/>
            </a:xfrm>
            <a:custGeom>
              <a:avLst/>
              <a:gdLst>
                <a:gd name="connsiteX0" fmla="*/ 402419 w 402435"/>
                <a:gd name="connsiteY0" fmla="*/ 330798 h 515039"/>
                <a:gd name="connsiteX1" fmla="*/ 340491 w 402435"/>
                <a:gd name="connsiteY1" fmla="*/ 506367 h 515039"/>
                <a:gd name="connsiteX2" fmla="*/ 116363 w 402435"/>
                <a:gd name="connsiteY2" fmla="*/ 472060 h 515039"/>
                <a:gd name="connsiteX3" fmla="*/ 114471 w 402435"/>
                <a:gd name="connsiteY3" fmla="*/ 36921 h 515039"/>
                <a:gd name="connsiteX4" fmla="*/ 316275 w 402435"/>
                <a:gd name="connsiteY4" fmla="*/ 50921 h 515039"/>
                <a:gd name="connsiteX5" fmla="*/ 402419 w 402435"/>
                <a:gd name="connsiteY5" fmla="*/ 330798 h 515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2435" h="515039">
                  <a:moveTo>
                    <a:pt x="402419" y="330798"/>
                  </a:moveTo>
                  <a:cubicBezTo>
                    <a:pt x="401032" y="392348"/>
                    <a:pt x="377194" y="486186"/>
                    <a:pt x="340491" y="506367"/>
                  </a:cubicBezTo>
                  <a:cubicBezTo>
                    <a:pt x="299373" y="528817"/>
                    <a:pt x="148147" y="504222"/>
                    <a:pt x="116363" y="472060"/>
                  </a:cubicBezTo>
                  <a:cubicBezTo>
                    <a:pt x="28074" y="383014"/>
                    <a:pt x="-93134" y="108688"/>
                    <a:pt x="114471" y="36921"/>
                  </a:cubicBezTo>
                  <a:cubicBezTo>
                    <a:pt x="169715" y="17876"/>
                    <a:pt x="255733" y="-42791"/>
                    <a:pt x="316275" y="50921"/>
                  </a:cubicBezTo>
                  <a:cubicBezTo>
                    <a:pt x="355878" y="110580"/>
                    <a:pt x="403428" y="261301"/>
                    <a:pt x="402419" y="330798"/>
                  </a:cubicBezTo>
                  <a:close/>
                </a:path>
              </a:pathLst>
            </a:custGeom>
            <a:solidFill>
              <a:schemeClr val="accent4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AAD22349-D8E1-493F-B05C-DE7108BC5228}"/>
                </a:ext>
              </a:extLst>
            </p:cNvPr>
            <p:cNvSpPr/>
            <p:nvPr/>
          </p:nvSpPr>
          <p:spPr>
            <a:xfrm>
              <a:off x="1056259" y="3668752"/>
              <a:ext cx="321292" cy="255497"/>
            </a:xfrm>
            <a:custGeom>
              <a:avLst/>
              <a:gdLst>
                <a:gd name="connsiteX0" fmla="*/ 167669 w 321292"/>
                <a:gd name="connsiteY0" fmla="*/ 3243 h 255497"/>
                <a:gd name="connsiteX1" fmla="*/ 217237 w 321292"/>
                <a:gd name="connsiteY1" fmla="*/ 43225 h 255497"/>
                <a:gd name="connsiteX2" fmla="*/ 321292 w 321292"/>
                <a:gd name="connsiteY2" fmla="*/ 60757 h 255497"/>
                <a:gd name="connsiteX3" fmla="*/ 140930 w 321292"/>
                <a:gd name="connsiteY3" fmla="*/ 168974 h 255497"/>
                <a:gd name="connsiteX4" fmla="*/ 104353 w 321292"/>
                <a:gd name="connsiteY4" fmla="*/ 180704 h 255497"/>
                <a:gd name="connsiteX5" fmla="*/ 63993 w 321292"/>
                <a:gd name="connsiteY5" fmla="*/ 255497 h 255497"/>
                <a:gd name="connsiteX6" fmla="*/ 7235 w 321292"/>
                <a:gd name="connsiteY6" fmla="*/ 242885 h 255497"/>
                <a:gd name="connsiteX7" fmla="*/ 167669 w 321292"/>
                <a:gd name="connsiteY7" fmla="*/ 3243 h 255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1292" h="255497">
                  <a:moveTo>
                    <a:pt x="167669" y="3243"/>
                  </a:moveTo>
                  <a:cubicBezTo>
                    <a:pt x="177507" y="-19460"/>
                    <a:pt x="182678" y="85982"/>
                    <a:pt x="217237" y="43225"/>
                  </a:cubicBezTo>
                  <a:cubicBezTo>
                    <a:pt x="232751" y="24054"/>
                    <a:pt x="283076" y="22919"/>
                    <a:pt x="321292" y="60757"/>
                  </a:cubicBezTo>
                  <a:lnTo>
                    <a:pt x="140930" y="168974"/>
                  </a:lnTo>
                  <a:cubicBezTo>
                    <a:pt x="128318" y="172758"/>
                    <a:pt x="116462" y="176542"/>
                    <a:pt x="104353" y="180704"/>
                  </a:cubicBezTo>
                  <a:cubicBezTo>
                    <a:pt x="74743" y="192773"/>
                    <a:pt x="57826" y="224122"/>
                    <a:pt x="63993" y="255497"/>
                  </a:cubicBezTo>
                  <a:cubicBezTo>
                    <a:pt x="45200" y="251840"/>
                    <a:pt x="26155" y="248308"/>
                    <a:pt x="7235" y="242885"/>
                  </a:cubicBezTo>
                  <a:cubicBezTo>
                    <a:pt x="-36909" y="66307"/>
                    <a:pt x="133993" y="80307"/>
                    <a:pt x="167669" y="3243"/>
                  </a:cubicBezTo>
                  <a:close/>
                </a:path>
              </a:pathLst>
            </a:custGeom>
            <a:solidFill>
              <a:srgbClr val="411410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96FC6EE-7EB0-4F0F-95FE-CF910E37C6BF}"/>
                </a:ext>
              </a:extLst>
            </p:cNvPr>
            <p:cNvSpPr/>
            <p:nvPr/>
          </p:nvSpPr>
          <p:spPr>
            <a:xfrm>
              <a:off x="1404417" y="4302631"/>
              <a:ext cx="682474" cy="507921"/>
            </a:xfrm>
            <a:custGeom>
              <a:avLst/>
              <a:gdLst>
                <a:gd name="connsiteX0" fmla="*/ 682474 w 682474"/>
                <a:gd name="connsiteY0" fmla="*/ 344075 h 507921"/>
                <a:gd name="connsiteX1" fmla="*/ 591032 w 682474"/>
                <a:gd name="connsiteY1" fmla="*/ 294381 h 507921"/>
                <a:gd name="connsiteX2" fmla="*/ 226146 w 682474"/>
                <a:gd name="connsiteY2" fmla="*/ 0 h 507921"/>
                <a:gd name="connsiteX3" fmla="*/ 224002 w 682474"/>
                <a:gd name="connsiteY3" fmla="*/ 114776 h 507921"/>
                <a:gd name="connsiteX4" fmla="*/ 79082 w 682474"/>
                <a:gd name="connsiteY4" fmla="*/ 70127 h 507921"/>
                <a:gd name="connsiteX5" fmla="*/ 0 w 682474"/>
                <a:gd name="connsiteY5" fmla="*/ 201803 h 507921"/>
                <a:gd name="connsiteX6" fmla="*/ 560888 w 682474"/>
                <a:gd name="connsiteY6" fmla="*/ 506779 h 507921"/>
                <a:gd name="connsiteX7" fmla="*/ 682474 w 682474"/>
                <a:gd name="connsiteY7" fmla="*/ 344075 h 507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82474" h="507921">
                  <a:moveTo>
                    <a:pt x="682474" y="344075"/>
                  </a:moveTo>
                  <a:lnTo>
                    <a:pt x="591032" y="294381"/>
                  </a:lnTo>
                  <a:cubicBezTo>
                    <a:pt x="559879" y="254651"/>
                    <a:pt x="353030" y="60667"/>
                    <a:pt x="226146" y="0"/>
                  </a:cubicBezTo>
                  <a:lnTo>
                    <a:pt x="224002" y="114776"/>
                  </a:lnTo>
                  <a:lnTo>
                    <a:pt x="79082" y="70127"/>
                  </a:lnTo>
                  <a:cubicBezTo>
                    <a:pt x="121082" y="143280"/>
                    <a:pt x="0" y="201803"/>
                    <a:pt x="0" y="201803"/>
                  </a:cubicBezTo>
                  <a:cubicBezTo>
                    <a:pt x="227029" y="277480"/>
                    <a:pt x="560888" y="506779"/>
                    <a:pt x="560888" y="506779"/>
                  </a:cubicBezTo>
                  <a:cubicBezTo>
                    <a:pt x="642366" y="519896"/>
                    <a:pt x="682348" y="417229"/>
                    <a:pt x="682474" y="344075"/>
                  </a:cubicBezTo>
                  <a:close/>
                </a:path>
              </a:pathLst>
            </a:custGeom>
            <a:solidFill>
              <a:srgbClr val="FFFFFF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1A659B2D-9B8C-498D-8187-54D281E64BF2}"/>
                </a:ext>
              </a:extLst>
            </p:cNvPr>
            <p:cNvSpPr/>
            <p:nvPr/>
          </p:nvSpPr>
          <p:spPr>
            <a:xfrm>
              <a:off x="1920589" y="4336559"/>
              <a:ext cx="169076" cy="450273"/>
            </a:xfrm>
            <a:custGeom>
              <a:avLst/>
              <a:gdLst>
                <a:gd name="connsiteX0" fmla="*/ 12175 w 169076"/>
                <a:gd name="connsiteY0" fmla="*/ 0 h 450273"/>
                <a:gd name="connsiteX1" fmla="*/ 697 w 169076"/>
                <a:gd name="connsiteY1" fmla="*/ 370309 h 450273"/>
                <a:gd name="connsiteX2" fmla="*/ 57328 w 169076"/>
                <a:gd name="connsiteY2" fmla="*/ 450274 h 450273"/>
                <a:gd name="connsiteX3" fmla="*/ 169077 w 169076"/>
                <a:gd name="connsiteY3" fmla="*/ 296903 h 450273"/>
                <a:gd name="connsiteX4" fmla="*/ 143851 w 169076"/>
                <a:gd name="connsiteY4" fmla="*/ 22955 h 450273"/>
                <a:gd name="connsiteX5" fmla="*/ 12175 w 169076"/>
                <a:gd name="connsiteY5" fmla="*/ 0 h 450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9076" h="450273">
                  <a:moveTo>
                    <a:pt x="12175" y="0"/>
                  </a:moveTo>
                  <a:lnTo>
                    <a:pt x="697" y="370309"/>
                  </a:lnTo>
                  <a:cubicBezTo>
                    <a:pt x="-7375" y="447499"/>
                    <a:pt x="57328" y="450274"/>
                    <a:pt x="57328" y="450274"/>
                  </a:cubicBezTo>
                  <a:cubicBezTo>
                    <a:pt x="111689" y="450274"/>
                    <a:pt x="167816" y="449391"/>
                    <a:pt x="169077" y="296903"/>
                  </a:cubicBezTo>
                  <a:lnTo>
                    <a:pt x="143851" y="22955"/>
                  </a:lnTo>
                  <a:cubicBezTo>
                    <a:pt x="102356" y="3910"/>
                    <a:pt x="15328" y="21442"/>
                    <a:pt x="12175" y="0"/>
                  </a:cubicBezTo>
                  <a:close/>
                </a:path>
              </a:pathLst>
            </a:custGeom>
            <a:solidFill>
              <a:schemeClr val="bg1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11C37A11-C22B-4CC3-95D4-806FBC76C0B8}"/>
                </a:ext>
              </a:extLst>
            </p:cNvPr>
            <p:cNvSpPr/>
            <p:nvPr/>
          </p:nvSpPr>
          <p:spPr>
            <a:xfrm>
              <a:off x="962341" y="4284594"/>
              <a:ext cx="800150" cy="1154820"/>
            </a:xfrm>
            <a:custGeom>
              <a:avLst/>
              <a:gdLst>
                <a:gd name="connsiteX0" fmla="*/ 214164 w 800150"/>
                <a:gd name="connsiteY0" fmla="*/ 1138928 h 1154820"/>
                <a:gd name="connsiteX1" fmla="*/ 743898 w 800150"/>
                <a:gd name="connsiteY1" fmla="*/ 1154820 h 1154820"/>
                <a:gd name="connsiteX2" fmla="*/ 745664 w 800150"/>
                <a:gd name="connsiteY2" fmla="*/ 1090748 h 1154820"/>
                <a:gd name="connsiteX3" fmla="*/ 800151 w 800150"/>
                <a:gd name="connsiteY3" fmla="*/ 156776 h 1154820"/>
                <a:gd name="connsiteX4" fmla="*/ 566563 w 800150"/>
                <a:gd name="connsiteY4" fmla="*/ 0 h 1154820"/>
                <a:gd name="connsiteX5" fmla="*/ 534779 w 800150"/>
                <a:gd name="connsiteY5" fmla="*/ 252254 h 1154820"/>
                <a:gd name="connsiteX6" fmla="*/ 498076 w 800150"/>
                <a:gd name="connsiteY6" fmla="*/ 408652 h 1154820"/>
                <a:gd name="connsiteX7" fmla="*/ 490509 w 800150"/>
                <a:gd name="connsiteY7" fmla="*/ 613735 h 1154820"/>
                <a:gd name="connsiteX8" fmla="*/ 252002 w 800150"/>
                <a:gd name="connsiteY8" fmla="*/ 174560 h 1154820"/>
                <a:gd name="connsiteX9" fmla="*/ 278867 w 800150"/>
                <a:gd name="connsiteY9" fmla="*/ 41370 h 1154820"/>
                <a:gd name="connsiteX10" fmla="*/ 0 w 800150"/>
                <a:gd name="connsiteY10" fmla="*/ 265624 h 1154820"/>
                <a:gd name="connsiteX11" fmla="*/ 151353 w 800150"/>
                <a:gd name="connsiteY11" fmla="*/ 685501 h 1154820"/>
                <a:gd name="connsiteX12" fmla="*/ 214164 w 800150"/>
                <a:gd name="connsiteY12" fmla="*/ 1138928 h 1154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00150" h="1154820">
                  <a:moveTo>
                    <a:pt x="214164" y="1138928"/>
                  </a:moveTo>
                  <a:lnTo>
                    <a:pt x="743898" y="1154820"/>
                  </a:lnTo>
                  <a:cubicBezTo>
                    <a:pt x="743898" y="1115090"/>
                    <a:pt x="744781" y="1115721"/>
                    <a:pt x="745664" y="1090748"/>
                  </a:cubicBezTo>
                  <a:lnTo>
                    <a:pt x="800151" y="156776"/>
                  </a:lnTo>
                  <a:cubicBezTo>
                    <a:pt x="797881" y="103298"/>
                    <a:pt x="733430" y="2775"/>
                    <a:pt x="566563" y="0"/>
                  </a:cubicBezTo>
                  <a:cubicBezTo>
                    <a:pt x="552689" y="80974"/>
                    <a:pt x="593050" y="189191"/>
                    <a:pt x="534779" y="252254"/>
                  </a:cubicBezTo>
                  <a:cubicBezTo>
                    <a:pt x="506527" y="283155"/>
                    <a:pt x="532635" y="384310"/>
                    <a:pt x="498076" y="408652"/>
                  </a:cubicBezTo>
                  <a:cubicBezTo>
                    <a:pt x="481428" y="420508"/>
                    <a:pt x="513590" y="617014"/>
                    <a:pt x="490509" y="613735"/>
                  </a:cubicBezTo>
                  <a:lnTo>
                    <a:pt x="252002" y="174560"/>
                  </a:lnTo>
                  <a:cubicBezTo>
                    <a:pt x="250615" y="120325"/>
                    <a:pt x="258813" y="93208"/>
                    <a:pt x="278867" y="41370"/>
                  </a:cubicBezTo>
                  <a:cubicBezTo>
                    <a:pt x="72397" y="97370"/>
                    <a:pt x="25730" y="171281"/>
                    <a:pt x="0" y="265624"/>
                  </a:cubicBezTo>
                  <a:lnTo>
                    <a:pt x="151353" y="685501"/>
                  </a:lnTo>
                  <a:cubicBezTo>
                    <a:pt x="156650" y="710601"/>
                    <a:pt x="220092" y="919593"/>
                    <a:pt x="214164" y="1138928"/>
                  </a:cubicBezTo>
                  <a:close/>
                </a:path>
              </a:pathLst>
            </a:custGeom>
            <a:solidFill>
              <a:schemeClr val="bg1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67749476-8AC7-4379-A1F0-A2451D8AB1EB}"/>
                </a:ext>
              </a:extLst>
            </p:cNvPr>
            <p:cNvSpPr/>
            <p:nvPr/>
          </p:nvSpPr>
          <p:spPr>
            <a:xfrm>
              <a:off x="1214003" y="4354973"/>
              <a:ext cx="22538" cy="145550"/>
            </a:xfrm>
            <a:custGeom>
              <a:avLst/>
              <a:gdLst>
                <a:gd name="connsiteX0" fmla="*/ 16358 w 22538"/>
                <a:gd name="connsiteY0" fmla="*/ 0 h 145550"/>
                <a:gd name="connsiteX1" fmla="*/ 340 w 22538"/>
                <a:gd name="connsiteY1" fmla="*/ 104181 h 145550"/>
                <a:gd name="connsiteX2" fmla="*/ 22539 w 22538"/>
                <a:gd name="connsiteY2" fmla="*/ 145551 h 145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538" h="145550">
                  <a:moveTo>
                    <a:pt x="16358" y="0"/>
                  </a:moveTo>
                  <a:cubicBezTo>
                    <a:pt x="3978" y="33274"/>
                    <a:pt x="-1473" y="68725"/>
                    <a:pt x="340" y="104181"/>
                  </a:cubicBezTo>
                  <a:lnTo>
                    <a:pt x="22539" y="145551"/>
                  </a:lnTo>
                  <a:close/>
                </a:path>
              </a:pathLst>
            </a:custGeom>
            <a:solidFill>
              <a:srgbClr val="D3C6AE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E17605A1-831C-4BB9-8A8D-B859DA7A348C}"/>
                </a:ext>
              </a:extLst>
            </p:cNvPr>
            <p:cNvSpPr/>
            <p:nvPr/>
          </p:nvSpPr>
          <p:spPr>
            <a:xfrm>
              <a:off x="644132" y="4318390"/>
              <a:ext cx="704914" cy="699255"/>
            </a:xfrm>
            <a:custGeom>
              <a:avLst/>
              <a:gdLst>
                <a:gd name="connsiteX0" fmla="*/ 589509 w 704914"/>
                <a:gd name="connsiteY0" fmla="*/ 2025 h 699255"/>
                <a:gd name="connsiteX1" fmla="*/ 270407 w 704914"/>
                <a:gd name="connsiteY1" fmla="*/ 184909 h 699255"/>
                <a:gd name="connsiteX2" fmla="*/ 41738 w 704914"/>
                <a:gd name="connsiteY2" fmla="*/ 534281 h 699255"/>
                <a:gd name="connsiteX3" fmla="*/ 3900 w 704914"/>
                <a:gd name="connsiteY3" fmla="*/ 658516 h 699255"/>
                <a:gd name="connsiteX4" fmla="*/ 171397 w 704914"/>
                <a:gd name="connsiteY4" fmla="*/ 699255 h 699255"/>
                <a:gd name="connsiteX5" fmla="*/ 264857 w 704914"/>
                <a:gd name="connsiteY5" fmla="*/ 560516 h 699255"/>
                <a:gd name="connsiteX6" fmla="*/ 401327 w 704914"/>
                <a:gd name="connsiteY6" fmla="*/ 381667 h 699255"/>
                <a:gd name="connsiteX7" fmla="*/ 704915 w 704914"/>
                <a:gd name="connsiteY7" fmla="*/ 123863 h 699255"/>
                <a:gd name="connsiteX8" fmla="*/ 589509 w 704914"/>
                <a:gd name="connsiteY8" fmla="*/ 2025 h 699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4914" h="699255">
                  <a:moveTo>
                    <a:pt x="589509" y="2025"/>
                  </a:moveTo>
                  <a:cubicBezTo>
                    <a:pt x="616248" y="-1381"/>
                    <a:pt x="425543" y="-20678"/>
                    <a:pt x="270407" y="184909"/>
                  </a:cubicBezTo>
                  <a:lnTo>
                    <a:pt x="41738" y="534281"/>
                  </a:lnTo>
                  <a:cubicBezTo>
                    <a:pt x="29125" y="552948"/>
                    <a:pt x="-12875" y="632408"/>
                    <a:pt x="3900" y="658516"/>
                  </a:cubicBezTo>
                  <a:lnTo>
                    <a:pt x="171397" y="699255"/>
                  </a:lnTo>
                  <a:cubicBezTo>
                    <a:pt x="193469" y="660408"/>
                    <a:pt x="225253" y="617651"/>
                    <a:pt x="264857" y="560516"/>
                  </a:cubicBezTo>
                  <a:lnTo>
                    <a:pt x="401327" y="381667"/>
                  </a:lnTo>
                  <a:cubicBezTo>
                    <a:pt x="441057" y="328568"/>
                    <a:pt x="616374" y="215684"/>
                    <a:pt x="704915" y="123863"/>
                  </a:cubicBezTo>
                  <a:cubicBezTo>
                    <a:pt x="674771" y="93593"/>
                    <a:pt x="680699" y="52854"/>
                    <a:pt x="589509" y="2025"/>
                  </a:cubicBezTo>
                  <a:close/>
                </a:path>
              </a:pathLst>
            </a:custGeom>
            <a:solidFill>
              <a:schemeClr val="bg1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F1BA4F8-5B5A-4963-B24E-A645DE7C6105}"/>
                </a:ext>
              </a:extLst>
            </p:cNvPr>
            <p:cNvSpPr/>
            <p:nvPr/>
          </p:nvSpPr>
          <p:spPr>
            <a:xfrm>
              <a:off x="1203370" y="4277657"/>
              <a:ext cx="172920" cy="165857"/>
            </a:xfrm>
            <a:custGeom>
              <a:avLst/>
              <a:gdLst>
                <a:gd name="connsiteX0" fmla="*/ 13243 w 172920"/>
                <a:gd name="connsiteY0" fmla="*/ 58145 h 165857"/>
                <a:gd name="connsiteX1" fmla="*/ 152362 w 172920"/>
                <a:gd name="connsiteY1" fmla="*/ 165857 h 165857"/>
                <a:gd name="connsiteX2" fmla="*/ 172920 w 172920"/>
                <a:gd name="connsiteY2" fmla="*/ 81100 h 165857"/>
                <a:gd name="connsiteX3" fmla="*/ 0 w 172920"/>
                <a:gd name="connsiteY3" fmla="*/ 0 h 165857"/>
                <a:gd name="connsiteX4" fmla="*/ 13243 w 172920"/>
                <a:gd name="connsiteY4" fmla="*/ 58145 h 165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920" h="165857">
                  <a:moveTo>
                    <a:pt x="13243" y="58145"/>
                  </a:moveTo>
                  <a:lnTo>
                    <a:pt x="152362" y="165857"/>
                  </a:lnTo>
                  <a:lnTo>
                    <a:pt x="172920" y="81100"/>
                  </a:lnTo>
                  <a:lnTo>
                    <a:pt x="0" y="0"/>
                  </a:lnTo>
                  <a:lnTo>
                    <a:pt x="13243" y="58145"/>
                  </a:lnTo>
                  <a:close/>
                </a:path>
              </a:pathLst>
            </a:custGeom>
            <a:solidFill>
              <a:schemeClr val="accent6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89C12FF4-7F4A-4A53-9050-4D2AE748FEF7}"/>
                </a:ext>
              </a:extLst>
            </p:cNvPr>
            <p:cNvSpPr/>
            <p:nvPr/>
          </p:nvSpPr>
          <p:spPr>
            <a:xfrm>
              <a:off x="1200343" y="4264162"/>
              <a:ext cx="177460" cy="165731"/>
            </a:xfrm>
            <a:custGeom>
              <a:avLst/>
              <a:gdLst>
                <a:gd name="connsiteX0" fmla="*/ 16270 w 177460"/>
                <a:gd name="connsiteY0" fmla="*/ 71640 h 165731"/>
                <a:gd name="connsiteX1" fmla="*/ 152488 w 177460"/>
                <a:gd name="connsiteY1" fmla="*/ 165731 h 165731"/>
                <a:gd name="connsiteX2" fmla="*/ 177461 w 177460"/>
                <a:gd name="connsiteY2" fmla="*/ 90307 h 165731"/>
                <a:gd name="connsiteX3" fmla="*/ 0 w 177460"/>
                <a:gd name="connsiteY3" fmla="*/ 0 h 165731"/>
                <a:gd name="connsiteX4" fmla="*/ 16270 w 177460"/>
                <a:gd name="connsiteY4" fmla="*/ 71640 h 165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7460" h="165731">
                  <a:moveTo>
                    <a:pt x="16270" y="71640"/>
                  </a:moveTo>
                  <a:lnTo>
                    <a:pt x="152488" y="165731"/>
                  </a:lnTo>
                  <a:lnTo>
                    <a:pt x="177461" y="90307"/>
                  </a:lnTo>
                  <a:lnTo>
                    <a:pt x="0" y="0"/>
                  </a:lnTo>
                  <a:lnTo>
                    <a:pt x="16270" y="71640"/>
                  </a:lnTo>
                  <a:close/>
                </a:path>
              </a:pathLst>
            </a:custGeom>
            <a:solidFill>
              <a:schemeClr val="bg1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724C5CCF-BFC9-4672-8BCD-FE9B1E998E42}"/>
                </a:ext>
              </a:extLst>
            </p:cNvPr>
            <p:cNvSpPr/>
            <p:nvPr/>
          </p:nvSpPr>
          <p:spPr>
            <a:xfrm>
              <a:off x="1377299" y="4241585"/>
              <a:ext cx="117802" cy="193100"/>
            </a:xfrm>
            <a:custGeom>
              <a:avLst/>
              <a:gdLst>
                <a:gd name="connsiteX0" fmla="*/ 117803 w 117802"/>
                <a:gd name="connsiteY0" fmla="*/ 52469 h 193100"/>
                <a:gd name="connsiteX1" fmla="*/ 31027 w 117802"/>
                <a:gd name="connsiteY1" fmla="*/ 193101 h 193100"/>
                <a:gd name="connsiteX2" fmla="*/ 0 w 117802"/>
                <a:gd name="connsiteY2" fmla="*/ 112505 h 193100"/>
                <a:gd name="connsiteX3" fmla="*/ 112632 w 117802"/>
                <a:gd name="connsiteY3" fmla="*/ 0 h 193100"/>
                <a:gd name="connsiteX4" fmla="*/ 117803 w 117802"/>
                <a:gd name="connsiteY4" fmla="*/ 52469 h 19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802" h="193100">
                  <a:moveTo>
                    <a:pt x="117803" y="52469"/>
                  </a:moveTo>
                  <a:lnTo>
                    <a:pt x="31027" y="193101"/>
                  </a:lnTo>
                  <a:lnTo>
                    <a:pt x="0" y="112505"/>
                  </a:lnTo>
                  <a:lnTo>
                    <a:pt x="112632" y="0"/>
                  </a:lnTo>
                  <a:lnTo>
                    <a:pt x="117803" y="52469"/>
                  </a:lnTo>
                  <a:close/>
                </a:path>
              </a:pathLst>
            </a:custGeom>
            <a:solidFill>
              <a:schemeClr val="accent6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6D92F549-C941-4455-BE90-D3464AB29DC0}"/>
                </a:ext>
              </a:extLst>
            </p:cNvPr>
            <p:cNvSpPr/>
            <p:nvPr/>
          </p:nvSpPr>
          <p:spPr>
            <a:xfrm>
              <a:off x="1377173" y="4229351"/>
              <a:ext cx="117928" cy="182127"/>
            </a:xfrm>
            <a:custGeom>
              <a:avLst/>
              <a:gdLst>
                <a:gd name="connsiteX0" fmla="*/ 117929 w 117928"/>
                <a:gd name="connsiteY0" fmla="*/ 64703 h 182127"/>
                <a:gd name="connsiteX1" fmla="*/ 28631 w 117928"/>
                <a:gd name="connsiteY1" fmla="*/ 182128 h 182127"/>
                <a:gd name="connsiteX2" fmla="*/ 0 w 117928"/>
                <a:gd name="connsiteY2" fmla="*/ 120578 h 182127"/>
                <a:gd name="connsiteX3" fmla="*/ 111496 w 117928"/>
                <a:gd name="connsiteY3" fmla="*/ 0 h 182127"/>
                <a:gd name="connsiteX4" fmla="*/ 117929 w 117928"/>
                <a:gd name="connsiteY4" fmla="*/ 64703 h 182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928" h="182127">
                  <a:moveTo>
                    <a:pt x="117929" y="64703"/>
                  </a:moveTo>
                  <a:lnTo>
                    <a:pt x="28631" y="182128"/>
                  </a:lnTo>
                  <a:lnTo>
                    <a:pt x="0" y="120578"/>
                  </a:lnTo>
                  <a:lnTo>
                    <a:pt x="111496" y="0"/>
                  </a:lnTo>
                  <a:lnTo>
                    <a:pt x="117929" y="64703"/>
                  </a:lnTo>
                  <a:close/>
                </a:path>
              </a:pathLst>
            </a:custGeom>
            <a:solidFill>
              <a:schemeClr val="bg1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BE8C1418-D7D1-48C0-8D81-940083E07BAC}"/>
                </a:ext>
              </a:extLst>
            </p:cNvPr>
            <p:cNvSpPr/>
            <p:nvPr/>
          </p:nvSpPr>
          <p:spPr>
            <a:xfrm>
              <a:off x="1367073" y="3757936"/>
              <a:ext cx="97215" cy="136799"/>
            </a:xfrm>
            <a:custGeom>
              <a:avLst/>
              <a:gdLst>
                <a:gd name="connsiteX0" fmla="*/ 10352 w 97215"/>
                <a:gd name="connsiteY0" fmla="*/ 59862 h 136799"/>
                <a:gd name="connsiteX1" fmla="*/ 93217 w 97215"/>
                <a:gd name="connsiteY1" fmla="*/ 136799 h 136799"/>
                <a:gd name="connsiteX2" fmla="*/ 54623 w 97215"/>
                <a:gd name="connsiteY2" fmla="*/ 6636 h 136799"/>
                <a:gd name="connsiteX3" fmla="*/ 10352 w 97215"/>
                <a:gd name="connsiteY3" fmla="*/ 59862 h 136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215" h="136799">
                  <a:moveTo>
                    <a:pt x="10352" y="59862"/>
                  </a:moveTo>
                  <a:cubicBezTo>
                    <a:pt x="57019" y="42456"/>
                    <a:pt x="93217" y="136799"/>
                    <a:pt x="93217" y="136799"/>
                  </a:cubicBezTo>
                  <a:cubicBezTo>
                    <a:pt x="105830" y="130871"/>
                    <a:pt x="87416" y="58600"/>
                    <a:pt x="54623" y="6636"/>
                  </a:cubicBezTo>
                  <a:cubicBezTo>
                    <a:pt x="34190" y="-25905"/>
                    <a:pt x="-23324" y="72474"/>
                    <a:pt x="10352" y="59862"/>
                  </a:cubicBezTo>
                  <a:close/>
                </a:path>
              </a:pathLst>
            </a:custGeom>
            <a:solidFill>
              <a:schemeClr val="accent5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48E4D90A-A855-457E-997B-A78B9006D6FB}"/>
                </a:ext>
              </a:extLst>
            </p:cNvPr>
            <p:cNvSpPr/>
            <p:nvPr/>
          </p:nvSpPr>
          <p:spPr>
            <a:xfrm>
              <a:off x="1065317" y="3671114"/>
              <a:ext cx="364987" cy="403401"/>
            </a:xfrm>
            <a:custGeom>
              <a:avLst/>
              <a:gdLst>
                <a:gd name="connsiteX0" fmla="*/ 355496 w 364987"/>
                <a:gd name="connsiteY0" fmla="*/ 53602 h 403401"/>
                <a:gd name="connsiteX1" fmla="*/ 327117 w 364987"/>
                <a:gd name="connsiteY1" fmla="*/ 158035 h 403401"/>
                <a:gd name="connsiteX2" fmla="*/ 88232 w 364987"/>
                <a:gd name="connsiteY2" fmla="*/ 236739 h 403401"/>
                <a:gd name="connsiteX3" fmla="*/ 79908 w 364987"/>
                <a:gd name="connsiteY3" fmla="*/ 304469 h 403401"/>
                <a:gd name="connsiteX4" fmla="*/ 82935 w 364987"/>
                <a:gd name="connsiteY4" fmla="*/ 403227 h 403401"/>
                <a:gd name="connsiteX5" fmla="*/ 9655 w 364987"/>
                <a:gd name="connsiteY5" fmla="*/ 261333 h 403401"/>
                <a:gd name="connsiteX6" fmla="*/ 124305 w 364987"/>
                <a:gd name="connsiteY6" fmla="*/ 39476 h 403401"/>
                <a:gd name="connsiteX7" fmla="*/ 355496 w 364987"/>
                <a:gd name="connsiteY7" fmla="*/ 53602 h 403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64987" h="403401">
                  <a:moveTo>
                    <a:pt x="355496" y="53602"/>
                  </a:moveTo>
                  <a:cubicBezTo>
                    <a:pt x="370505" y="83999"/>
                    <a:pt x="372145" y="122341"/>
                    <a:pt x="327117" y="158035"/>
                  </a:cubicBezTo>
                  <a:cubicBezTo>
                    <a:pt x="246270" y="221982"/>
                    <a:pt x="206035" y="166864"/>
                    <a:pt x="88232" y="236739"/>
                  </a:cubicBezTo>
                  <a:cubicBezTo>
                    <a:pt x="78142" y="242793"/>
                    <a:pt x="105512" y="263730"/>
                    <a:pt x="79908" y="304469"/>
                  </a:cubicBezTo>
                  <a:cubicBezTo>
                    <a:pt x="54304" y="345208"/>
                    <a:pt x="82935" y="403227"/>
                    <a:pt x="82935" y="403227"/>
                  </a:cubicBezTo>
                  <a:cubicBezTo>
                    <a:pt x="64394" y="408902"/>
                    <a:pt x="16340" y="274703"/>
                    <a:pt x="9655" y="261333"/>
                  </a:cubicBezTo>
                  <a:cubicBezTo>
                    <a:pt x="-22634" y="196126"/>
                    <a:pt x="28700" y="97368"/>
                    <a:pt x="124305" y="39476"/>
                  </a:cubicBezTo>
                  <a:cubicBezTo>
                    <a:pt x="219909" y="-18417"/>
                    <a:pt x="323207" y="-11732"/>
                    <a:pt x="355496" y="53602"/>
                  </a:cubicBezTo>
                  <a:close/>
                </a:path>
              </a:pathLst>
            </a:custGeom>
            <a:solidFill>
              <a:schemeClr val="accent5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F732E14A-975D-477F-A603-402CEB1B08A4}"/>
                </a:ext>
              </a:extLst>
            </p:cNvPr>
            <p:cNvSpPr/>
            <p:nvPr/>
          </p:nvSpPr>
          <p:spPr>
            <a:xfrm>
              <a:off x="1436177" y="4715432"/>
              <a:ext cx="26081" cy="25319"/>
            </a:xfrm>
            <a:custGeom>
              <a:avLst/>
              <a:gdLst>
                <a:gd name="connsiteX0" fmla="*/ 23 w 26081"/>
                <a:gd name="connsiteY0" fmla="*/ 13382 h 25319"/>
                <a:gd name="connsiteX1" fmla="*/ 13296 w 26081"/>
                <a:gd name="connsiteY1" fmla="*/ 25301 h 25319"/>
                <a:gd name="connsiteX2" fmla="*/ 14023 w 26081"/>
                <a:gd name="connsiteY2" fmla="*/ 25238 h 25319"/>
                <a:gd name="connsiteX3" fmla="*/ 26068 w 26081"/>
                <a:gd name="connsiteY3" fmla="*/ 12058 h 25319"/>
                <a:gd name="connsiteX4" fmla="*/ 12888 w 26081"/>
                <a:gd name="connsiteY4" fmla="*/ 13 h 25319"/>
                <a:gd name="connsiteX5" fmla="*/ 3 w 26081"/>
                <a:gd name="connsiteY5" fmla="*/ 12348 h 25319"/>
                <a:gd name="connsiteX6" fmla="*/ 23 w 26081"/>
                <a:gd name="connsiteY6" fmla="*/ 13382 h 25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081" h="25319">
                  <a:moveTo>
                    <a:pt x="23" y="13382"/>
                  </a:moveTo>
                  <a:cubicBezTo>
                    <a:pt x="398" y="20332"/>
                    <a:pt x="6340" y="25667"/>
                    <a:pt x="13296" y="25301"/>
                  </a:cubicBezTo>
                  <a:cubicBezTo>
                    <a:pt x="13539" y="25289"/>
                    <a:pt x="13781" y="25264"/>
                    <a:pt x="14023" y="25238"/>
                  </a:cubicBezTo>
                  <a:cubicBezTo>
                    <a:pt x="20989" y="24923"/>
                    <a:pt x="26383" y="19020"/>
                    <a:pt x="26068" y="12058"/>
                  </a:cubicBezTo>
                  <a:cubicBezTo>
                    <a:pt x="25754" y="5096"/>
                    <a:pt x="19854" y="-300"/>
                    <a:pt x="12888" y="13"/>
                  </a:cubicBezTo>
                  <a:cubicBezTo>
                    <a:pt x="5923" y="-138"/>
                    <a:pt x="156" y="5386"/>
                    <a:pt x="3" y="12348"/>
                  </a:cubicBezTo>
                  <a:cubicBezTo>
                    <a:pt x="-4" y="12689"/>
                    <a:pt x="2" y="13042"/>
                    <a:pt x="23" y="13382"/>
                  </a:cubicBezTo>
                  <a:close/>
                </a:path>
              </a:pathLst>
            </a:custGeom>
            <a:solidFill>
              <a:schemeClr val="accent6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BB32F49A-C052-4EE9-8ADD-3FA00F819C93}"/>
                </a:ext>
              </a:extLst>
            </p:cNvPr>
            <p:cNvSpPr/>
            <p:nvPr/>
          </p:nvSpPr>
          <p:spPr>
            <a:xfrm>
              <a:off x="1393569" y="4522056"/>
              <a:ext cx="25226" cy="25226"/>
            </a:xfrm>
            <a:custGeom>
              <a:avLst/>
              <a:gdLst>
                <a:gd name="connsiteX0" fmla="*/ 0 w 25226"/>
                <a:gd name="connsiteY0" fmla="*/ 12522 h 25226"/>
                <a:gd name="connsiteX1" fmla="*/ 12521 w 25226"/>
                <a:gd name="connsiteY1" fmla="*/ 25226 h 25226"/>
                <a:gd name="connsiteX2" fmla="*/ 14127 w 25226"/>
                <a:gd name="connsiteY2" fmla="*/ 25135 h 25226"/>
                <a:gd name="connsiteX3" fmla="*/ 25134 w 25226"/>
                <a:gd name="connsiteY3" fmla="*/ 11100 h 25226"/>
                <a:gd name="connsiteX4" fmla="*/ 11098 w 25226"/>
                <a:gd name="connsiteY4" fmla="*/ 92 h 25226"/>
                <a:gd name="connsiteX5" fmla="*/ 0 w 25226"/>
                <a:gd name="connsiteY5" fmla="*/ 12522 h 25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226" h="25226">
                  <a:moveTo>
                    <a:pt x="0" y="12522"/>
                  </a:moveTo>
                  <a:cubicBezTo>
                    <a:pt x="-50" y="19488"/>
                    <a:pt x="5556" y="25175"/>
                    <a:pt x="12521" y="25226"/>
                  </a:cubicBezTo>
                  <a:cubicBezTo>
                    <a:pt x="13058" y="25230"/>
                    <a:pt x="13594" y="25199"/>
                    <a:pt x="14127" y="25135"/>
                  </a:cubicBezTo>
                  <a:cubicBezTo>
                    <a:pt x="21042" y="24299"/>
                    <a:pt x="25970" y="18015"/>
                    <a:pt x="25134" y="11100"/>
                  </a:cubicBezTo>
                  <a:cubicBezTo>
                    <a:pt x="24299" y="4184"/>
                    <a:pt x="18014" y="-744"/>
                    <a:pt x="11098" y="92"/>
                  </a:cubicBezTo>
                  <a:cubicBezTo>
                    <a:pt x="4799" y="853"/>
                    <a:pt x="46" y="6177"/>
                    <a:pt x="0" y="12522"/>
                  </a:cubicBezTo>
                  <a:close/>
                </a:path>
              </a:pathLst>
            </a:custGeom>
            <a:solidFill>
              <a:schemeClr val="accent6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93E03A3-D0DA-4828-B12D-EF2733D694E9}"/>
                </a:ext>
              </a:extLst>
            </p:cNvPr>
            <p:cNvSpPr/>
            <p:nvPr/>
          </p:nvSpPr>
          <p:spPr>
            <a:xfrm>
              <a:off x="1477547" y="4885829"/>
              <a:ext cx="26207" cy="25332"/>
            </a:xfrm>
            <a:custGeom>
              <a:avLst/>
              <a:gdLst>
                <a:gd name="connsiteX0" fmla="*/ 23 w 26207"/>
                <a:gd name="connsiteY0" fmla="*/ 13383 h 25332"/>
                <a:gd name="connsiteX1" fmla="*/ 13282 w 26207"/>
                <a:gd name="connsiteY1" fmla="*/ 25314 h 25332"/>
                <a:gd name="connsiteX2" fmla="*/ 14149 w 26207"/>
                <a:gd name="connsiteY2" fmla="*/ 25239 h 25332"/>
                <a:gd name="connsiteX3" fmla="*/ 26194 w 26207"/>
                <a:gd name="connsiteY3" fmla="*/ 12058 h 25332"/>
                <a:gd name="connsiteX4" fmla="*/ 13014 w 26207"/>
                <a:gd name="connsiteY4" fmla="*/ 13 h 25332"/>
                <a:gd name="connsiteX5" fmla="*/ 7 w 26207"/>
                <a:gd name="connsiteY5" fmla="*/ 12222 h 25332"/>
                <a:gd name="connsiteX6" fmla="*/ 23 w 26207"/>
                <a:gd name="connsiteY6" fmla="*/ 13383 h 25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207" h="25332">
                  <a:moveTo>
                    <a:pt x="23" y="13383"/>
                  </a:moveTo>
                  <a:cubicBezTo>
                    <a:pt x="390" y="20345"/>
                    <a:pt x="6326" y="25680"/>
                    <a:pt x="13282" y="25314"/>
                  </a:cubicBezTo>
                  <a:cubicBezTo>
                    <a:pt x="13572" y="25302"/>
                    <a:pt x="13862" y="25276"/>
                    <a:pt x="14149" y="25239"/>
                  </a:cubicBezTo>
                  <a:cubicBezTo>
                    <a:pt x="21115" y="24923"/>
                    <a:pt x="26509" y="19021"/>
                    <a:pt x="26194" y="12058"/>
                  </a:cubicBezTo>
                  <a:cubicBezTo>
                    <a:pt x="25880" y="5096"/>
                    <a:pt x="19980" y="-302"/>
                    <a:pt x="13014" y="13"/>
                  </a:cubicBezTo>
                  <a:cubicBezTo>
                    <a:pt x="6052" y="-214"/>
                    <a:pt x="229" y="5260"/>
                    <a:pt x="7" y="12222"/>
                  </a:cubicBezTo>
                  <a:cubicBezTo>
                    <a:pt x="-6" y="12601"/>
                    <a:pt x="-1" y="12992"/>
                    <a:pt x="23" y="13383"/>
                  </a:cubicBezTo>
                  <a:close/>
                </a:path>
              </a:pathLst>
            </a:custGeom>
            <a:solidFill>
              <a:schemeClr val="accent6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8E01F02E-CAE7-4A5F-8C59-BCA0EB36CA49}"/>
                </a:ext>
              </a:extLst>
            </p:cNvPr>
            <p:cNvSpPr/>
            <p:nvPr/>
          </p:nvSpPr>
          <p:spPr>
            <a:xfrm>
              <a:off x="1485355" y="5049392"/>
              <a:ext cx="27244" cy="27241"/>
            </a:xfrm>
            <a:custGeom>
              <a:avLst/>
              <a:gdLst>
                <a:gd name="connsiteX0" fmla="*/ 36 w 27244"/>
                <a:gd name="connsiteY0" fmla="*/ 12651 h 27241"/>
                <a:gd name="connsiteX1" fmla="*/ 12648 w 27244"/>
                <a:gd name="connsiteY1" fmla="*/ 27206 h 27241"/>
                <a:gd name="connsiteX2" fmla="*/ 27210 w 27244"/>
                <a:gd name="connsiteY2" fmla="*/ 14593 h 27241"/>
                <a:gd name="connsiteX3" fmla="*/ 14597 w 27244"/>
                <a:gd name="connsiteY3" fmla="*/ 38 h 27241"/>
                <a:gd name="connsiteX4" fmla="*/ 12648 w 27244"/>
                <a:gd name="connsiteY4" fmla="*/ 38 h 27241"/>
                <a:gd name="connsiteX5" fmla="*/ 36 w 27244"/>
                <a:gd name="connsiteY5" fmla="*/ 12651 h 27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7244" h="27241">
                  <a:moveTo>
                    <a:pt x="36" y="12651"/>
                  </a:moveTo>
                  <a:cubicBezTo>
                    <a:pt x="-503" y="20155"/>
                    <a:pt x="5145" y="26676"/>
                    <a:pt x="12648" y="27206"/>
                  </a:cubicBezTo>
                  <a:cubicBezTo>
                    <a:pt x="20151" y="27748"/>
                    <a:pt x="26671" y="22097"/>
                    <a:pt x="27210" y="14593"/>
                  </a:cubicBezTo>
                  <a:cubicBezTo>
                    <a:pt x="27747" y="7101"/>
                    <a:pt x="22100" y="580"/>
                    <a:pt x="14597" y="38"/>
                  </a:cubicBezTo>
                  <a:cubicBezTo>
                    <a:pt x="13949" y="-13"/>
                    <a:pt x="13297" y="-13"/>
                    <a:pt x="12648" y="38"/>
                  </a:cubicBezTo>
                  <a:cubicBezTo>
                    <a:pt x="5818" y="353"/>
                    <a:pt x="353" y="5827"/>
                    <a:pt x="36" y="12651"/>
                  </a:cubicBezTo>
                  <a:close/>
                </a:path>
              </a:pathLst>
            </a:custGeom>
            <a:solidFill>
              <a:srgbClr val="5AC2AE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CF1291CC-4E69-4EB4-B55F-06177C11F8A0}"/>
                </a:ext>
              </a:extLst>
            </p:cNvPr>
            <p:cNvSpPr/>
            <p:nvPr/>
          </p:nvSpPr>
          <p:spPr>
            <a:xfrm>
              <a:off x="1485384" y="5224539"/>
              <a:ext cx="27123" cy="24952"/>
            </a:xfrm>
            <a:custGeom>
              <a:avLst/>
              <a:gdLst>
                <a:gd name="connsiteX0" fmla="*/ 6 w 27123"/>
                <a:gd name="connsiteY0" fmla="*/ 13072 h 24952"/>
                <a:gd name="connsiteX1" fmla="*/ 15262 w 27123"/>
                <a:gd name="connsiteY1" fmla="*/ 24840 h 24952"/>
                <a:gd name="connsiteX2" fmla="*/ 27123 w 27123"/>
                <a:gd name="connsiteY2" fmla="*/ 11937 h 24952"/>
                <a:gd name="connsiteX3" fmla="*/ 13851 w 27123"/>
                <a:gd name="connsiteY3" fmla="*/ 18 h 24952"/>
                <a:gd name="connsiteX4" fmla="*/ 13123 w 27123"/>
                <a:gd name="connsiteY4" fmla="*/ 81 h 24952"/>
                <a:gd name="connsiteX5" fmla="*/ 10 w 27123"/>
                <a:gd name="connsiteY5" fmla="*/ 12176 h 24952"/>
                <a:gd name="connsiteX6" fmla="*/ 6 w 27123"/>
                <a:gd name="connsiteY6" fmla="*/ 13072 h 24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7123" h="24952">
                  <a:moveTo>
                    <a:pt x="6" y="13072"/>
                  </a:moveTo>
                  <a:cubicBezTo>
                    <a:pt x="971" y="20539"/>
                    <a:pt x="7800" y="25798"/>
                    <a:pt x="15262" y="24840"/>
                  </a:cubicBezTo>
                  <a:cubicBezTo>
                    <a:pt x="21823" y="23982"/>
                    <a:pt x="26827" y="18546"/>
                    <a:pt x="27123" y="11937"/>
                  </a:cubicBezTo>
                  <a:cubicBezTo>
                    <a:pt x="26749" y="4987"/>
                    <a:pt x="20807" y="-348"/>
                    <a:pt x="13851" y="18"/>
                  </a:cubicBezTo>
                  <a:cubicBezTo>
                    <a:pt x="13607" y="30"/>
                    <a:pt x="13365" y="56"/>
                    <a:pt x="13123" y="81"/>
                  </a:cubicBezTo>
                  <a:cubicBezTo>
                    <a:pt x="6163" y="-197"/>
                    <a:pt x="292" y="5214"/>
                    <a:pt x="10" y="12176"/>
                  </a:cubicBezTo>
                  <a:cubicBezTo>
                    <a:pt x="-2" y="12466"/>
                    <a:pt x="-3" y="12769"/>
                    <a:pt x="6" y="13072"/>
                  </a:cubicBezTo>
                  <a:close/>
                </a:path>
              </a:pathLst>
            </a:custGeom>
            <a:solidFill>
              <a:srgbClr val="5AC2AE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7B8BBBAF-4161-4D30-BDB7-311535BE92C9}"/>
                </a:ext>
              </a:extLst>
            </p:cNvPr>
            <p:cNvSpPr/>
            <p:nvPr/>
          </p:nvSpPr>
          <p:spPr>
            <a:xfrm>
              <a:off x="1513264" y="4536975"/>
              <a:ext cx="152992" cy="190578"/>
            </a:xfrm>
            <a:custGeom>
              <a:avLst/>
              <a:gdLst>
                <a:gd name="connsiteX0" fmla="*/ 152992 w 152992"/>
                <a:gd name="connsiteY0" fmla="*/ 116289 h 190578"/>
                <a:gd name="connsiteX1" fmla="*/ 97875 w 152992"/>
                <a:gd name="connsiteY1" fmla="*/ 190578 h 190578"/>
                <a:gd name="connsiteX2" fmla="*/ 20559 w 152992"/>
                <a:gd name="connsiteY2" fmla="*/ 139623 h 190578"/>
                <a:gd name="connsiteX3" fmla="*/ 0 w 152992"/>
                <a:gd name="connsiteY3" fmla="*/ 23334 h 190578"/>
                <a:gd name="connsiteX4" fmla="*/ 132434 w 152992"/>
                <a:gd name="connsiteY4" fmla="*/ 0 h 190578"/>
                <a:gd name="connsiteX5" fmla="*/ 152992 w 152992"/>
                <a:gd name="connsiteY5" fmla="*/ 116289 h 1905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2992" h="190578">
                  <a:moveTo>
                    <a:pt x="152992" y="116289"/>
                  </a:moveTo>
                  <a:lnTo>
                    <a:pt x="97875" y="190578"/>
                  </a:lnTo>
                  <a:lnTo>
                    <a:pt x="20559" y="139623"/>
                  </a:lnTo>
                  <a:lnTo>
                    <a:pt x="0" y="23334"/>
                  </a:lnTo>
                  <a:lnTo>
                    <a:pt x="132434" y="0"/>
                  </a:lnTo>
                  <a:lnTo>
                    <a:pt x="152992" y="116289"/>
                  </a:lnTo>
                  <a:close/>
                </a:path>
              </a:pathLst>
            </a:custGeom>
            <a:solidFill>
              <a:schemeClr val="accent6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140F3A62-1951-450F-8B29-7903E8B5D347}"/>
                </a:ext>
              </a:extLst>
            </p:cNvPr>
            <p:cNvSpPr/>
            <p:nvPr/>
          </p:nvSpPr>
          <p:spPr>
            <a:xfrm>
              <a:off x="1521463" y="4547065"/>
              <a:ext cx="137730" cy="171533"/>
            </a:xfrm>
            <a:custGeom>
              <a:avLst/>
              <a:gdLst>
                <a:gd name="connsiteX0" fmla="*/ 137731 w 137730"/>
                <a:gd name="connsiteY0" fmla="*/ 104559 h 171533"/>
                <a:gd name="connsiteX1" fmla="*/ 88037 w 137730"/>
                <a:gd name="connsiteY1" fmla="*/ 171533 h 171533"/>
                <a:gd name="connsiteX2" fmla="*/ 18541 w 137730"/>
                <a:gd name="connsiteY2" fmla="*/ 125623 h 171533"/>
                <a:gd name="connsiteX3" fmla="*/ 0 w 137730"/>
                <a:gd name="connsiteY3" fmla="*/ 21063 h 171533"/>
                <a:gd name="connsiteX4" fmla="*/ 119190 w 137730"/>
                <a:gd name="connsiteY4" fmla="*/ 0 h 171533"/>
                <a:gd name="connsiteX5" fmla="*/ 137731 w 137730"/>
                <a:gd name="connsiteY5" fmla="*/ 104559 h 171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730" h="171533">
                  <a:moveTo>
                    <a:pt x="137731" y="104559"/>
                  </a:moveTo>
                  <a:lnTo>
                    <a:pt x="88037" y="171533"/>
                  </a:lnTo>
                  <a:lnTo>
                    <a:pt x="18541" y="125623"/>
                  </a:lnTo>
                  <a:lnTo>
                    <a:pt x="0" y="21063"/>
                  </a:lnTo>
                  <a:lnTo>
                    <a:pt x="119190" y="0"/>
                  </a:lnTo>
                  <a:lnTo>
                    <a:pt x="137731" y="104559"/>
                  </a:lnTo>
                  <a:close/>
                </a:path>
              </a:pathLst>
            </a:custGeom>
            <a:solidFill>
              <a:srgbClr val="FFFFFF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2986D73C-F721-4B36-803A-1F66D4D65B68}"/>
                </a:ext>
              </a:extLst>
            </p:cNvPr>
            <p:cNvSpPr/>
            <p:nvPr/>
          </p:nvSpPr>
          <p:spPr>
            <a:xfrm>
              <a:off x="1162475" y="5379000"/>
              <a:ext cx="572677" cy="78955"/>
            </a:xfrm>
            <a:custGeom>
              <a:avLst/>
              <a:gdLst>
                <a:gd name="connsiteX0" fmla="*/ 572521 w 572677"/>
                <a:gd name="connsiteY0" fmla="*/ 39478 h 78955"/>
                <a:gd name="connsiteX1" fmla="*/ 558647 w 572677"/>
                <a:gd name="connsiteY1" fmla="*/ 78956 h 78955"/>
                <a:gd name="connsiteX2" fmla="*/ 14030 w 572677"/>
                <a:gd name="connsiteY2" fmla="*/ 78956 h 78955"/>
                <a:gd name="connsiteX3" fmla="*/ 156 w 572677"/>
                <a:gd name="connsiteY3" fmla="*/ 39478 h 78955"/>
                <a:gd name="connsiteX4" fmla="*/ 156 w 572677"/>
                <a:gd name="connsiteY4" fmla="*/ 39478 h 78955"/>
                <a:gd name="connsiteX5" fmla="*/ 14030 w 572677"/>
                <a:gd name="connsiteY5" fmla="*/ 0 h 78955"/>
                <a:gd name="connsiteX6" fmla="*/ 558647 w 572677"/>
                <a:gd name="connsiteY6" fmla="*/ 0 h 78955"/>
                <a:gd name="connsiteX7" fmla="*/ 572521 w 572677"/>
                <a:gd name="connsiteY7" fmla="*/ 39478 h 78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2677" h="78955">
                  <a:moveTo>
                    <a:pt x="572521" y="39478"/>
                  </a:moveTo>
                  <a:cubicBezTo>
                    <a:pt x="572521" y="61298"/>
                    <a:pt x="575170" y="78956"/>
                    <a:pt x="558647" y="78956"/>
                  </a:cubicBezTo>
                  <a:lnTo>
                    <a:pt x="14030" y="78956"/>
                  </a:lnTo>
                  <a:cubicBezTo>
                    <a:pt x="-2493" y="78956"/>
                    <a:pt x="156" y="61298"/>
                    <a:pt x="156" y="39478"/>
                  </a:cubicBezTo>
                  <a:lnTo>
                    <a:pt x="156" y="39478"/>
                  </a:lnTo>
                  <a:cubicBezTo>
                    <a:pt x="156" y="17658"/>
                    <a:pt x="-2493" y="0"/>
                    <a:pt x="14030" y="0"/>
                  </a:cubicBezTo>
                  <a:lnTo>
                    <a:pt x="558647" y="0"/>
                  </a:lnTo>
                  <a:cubicBezTo>
                    <a:pt x="575170" y="0"/>
                    <a:pt x="572521" y="17658"/>
                    <a:pt x="572521" y="39478"/>
                  </a:cubicBez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9A3852A1-F050-4CE4-B93D-1B4244D2131E}"/>
                </a:ext>
              </a:extLst>
            </p:cNvPr>
            <p:cNvSpPr/>
            <p:nvPr/>
          </p:nvSpPr>
          <p:spPr>
            <a:xfrm>
              <a:off x="1189909" y="5354673"/>
              <a:ext cx="91106" cy="108958"/>
            </a:xfrm>
            <a:custGeom>
              <a:avLst/>
              <a:gdLst>
                <a:gd name="connsiteX0" fmla="*/ 70092 w 91106"/>
                <a:gd name="connsiteY0" fmla="*/ 108959 h 108958"/>
                <a:gd name="connsiteX1" fmla="*/ 88885 w 91106"/>
                <a:gd name="connsiteY1" fmla="*/ 78940 h 108958"/>
                <a:gd name="connsiteX2" fmla="*/ 35659 w 91106"/>
                <a:gd name="connsiteY2" fmla="*/ 5534 h 108958"/>
                <a:gd name="connsiteX3" fmla="*/ 8015 w 91106"/>
                <a:gd name="connsiteY3" fmla="*/ 5925 h 108958"/>
                <a:gd name="connsiteX4" fmla="*/ 3371 w 91106"/>
                <a:gd name="connsiteY4" fmla="*/ 13732 h 108958"/>
                <a:gd name="connsiteX5" fmla="*/ 9929 w 91106"/>
                <a:gd name="connsiteY5" fmla="*/ 53967 h 108958"/>
                <a:gd name="connsiteX6" fmla="*/ 70092 w 91106"/>
                <a:gd name="connsiteY6" fmla="*/ 108959 h 108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106" h="108958">
                  <a:moveTo>
                    <a:pt x="70092" y="108959"/>
                  </a:moveTo>
                  <a:cubicBezTo>
                    <a:pt x="70092" y="108959"/>
                    <a:pt x="99227" y="101139"/>
                    <a:pt x="88885" y="78940"/>
                  </a:cubicBezTo>
                  <a:cubicBezTo>
                    <a:pt x="77039" y="50700"/>
                    <a:pt x="58823" y="25576"/>
                    <a:pt x="35659" y="5534"/>
                  </a:cubicBezTo>
                  <a:cubicBezTo>
                    <a:pt x="27916" y="-1996"/>
                    <a:pt x="15540" y="-1819"/>
                    <a:pt x="8015" y="5925"/>
                  </a:cubicBezTo>
                  <a:cubicBezTo>
                    <a:pt x="5876" y="8132"/>
                    <a:pt x="4285" y="10806"/>
                    <a:pt x="3371" y="13732"/>
                  </a:cubicBezTo>
                  <a:cubicBezTo>
                    <a:pt x="-2884" y="27228"/>
                    <a:pt x="-286" y="43158"/>
                    <a:pt x="9929" y="53967"/>
                  </a:cubicBezTo>
                  <a:cubicBezTo>
                    <a:pt x="37299" y="78814"/>
                    <a:pt x="52182" y="109085"/>
                    <a:pt x="70092" y="108959"/>
                  </a:cubicBezTo>
                  <a:close/>
                </a:path>
              </a:pathLst>
            </a:custGeom>
            <a:solidFill>
              <a:schemeClr val="accent4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2F157E7D-22FF-4EDD-8210-664834D2ACE6}"/>
                </a:ext>
              </a:extLst>
            </p:cNvPr>
            <p:cNvSpPr/>
            <p:nvPr/>
          </p:nvSpPr>
          <p:spPr>
            <a:xfrm>
              <a:off x="1156912" y="5370312"/>
              <a:ext cx="89298" cy="105603"/>
            </a:xfrm>
            <a:custGeom>
              <a:avLst/>
              <a:gdLst>
                <a:gd name="connsiteX0" fmla="*/ 63233 w 89298"/>
                <a:gd name="connsiteY0" fmla="*/ 105301 h 105603"/>
                <a:gd name="connsiteX1" fmla="*/ 87323 w 89298"/>
                <a:gd name="connsiteY1" fmla="*/ 75156 h 105603"/>
                <a:gd name="connsiteX2" fmla="*/ 35611 w 89298"/>
                <a:gd name="connsiteY2" fmla="*/ 5534 h 105603"/>
                <a:gd name="connsiteX3" fmla="*/ 7967 w 89298"/>
                <a:gd name="connsiteY3" fmla="*/ 5925 h 105603"/>
                <a:gd name="connsiteX4" fmla="*/ 3323 w 89298"/>
                <a:gd name="connsiteY4" fmla="*/ 13733 h 105603"/>
                <a:gd name="connsiteX5" fmla="*/ 9881 w 89298"/>
                <a:gd name="connsiteY5" fmla="*/ 53967 h 105603"/>
                <a:gd name="connsiteX6" fmla="*/ 63233 w 89298"/>
                <a:gd name="connsiteY6" fmla="*/ 105301 h 105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9298" h="105603">
                  <a:moveTo>
                    <a:pt x="63233" y="105301"/>
                  </a:moveTo>
                  <a:cubicBezTo>
                    <a:pt x="63233" y="105301"/>
                    <a:pt x="97792" y="97229"/>
                    <a:pt x="87323" y="75156"/>
                  </a:cubicBezTo>
                  <a:cubicBezTo>
                    <a:pt x="75913" y="48140"/>
                    <a:pt x="58178" y="24264"/>
                    <a:pt x="35611" y="5534"/>
                  </a:cubicBezTo>
                  <a:cubicBezTo>
                    <a:pt x="27868" y="-1996"/>
                    <a:pt x="15491" y="-1819"/>
                    <a:pt x="7967" y="5925"/>
                  </a:cubicBezTo>
                  <a:cubicBezTo>
                    <a:pt x="5828" y="8133"/>
                    <a:pt x="4237" y="10806"/>
                    <a:pt x="3323" y="13733"/>
                  </a:cubicBezTo>
                  <a:cubicBezTo>
                    <a:pt x="-2860" y="27228"/>
                    <a:pt x="-268" y="43133"/>
                    <a:pt x="9881" y="53967"/>
                  </a:cubicBezTo>
                  <a:cubicBezTo>
                    <a:pt x="37251" y="78688"/>
                    <a:pt x="55413" y="108958"/>
                    <a:pt x="63233" y="105301"/>
                  </a:cubicBezTo>
                  <a:close/>
                </a:path>
              </a:pathLst>
            </a:custGeom>
            <a:solidFill>
              <a:schemeClr val="accent4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0AD3FC40-8991-47CE-A81C-CD895C24D96A}"/>
                </a:ext>
              </a:extLst>
            </p:cNvPr>
            <p:cNvSpPr/>
            <p:nvPr/>
          </p:nvSpPr>
          <p:spPr>
            <a:xfrm>
              <a:off x="1123926" y="5388853"/>
              <a:ext cx="88100" cy="99566"/>
            </a:xfrm>
            <a:custGeom>
              <a:avLst/>
              <a:gdLst>
                <a:gd name="connsiteX0" fmla="*/ 53462 w 88100"/>
                <a:gd name="connsiteY0" fmla="*/ 99373 h 99566"/>
                <a:gd name="connsiteX1" fmla="*/ 86507 w 88100"/>
                <a:gd name="connsiteY1" fmla="*/ 75282 h 99566"/>
                <a:gd name="connsiteX2" fmla="*/ 34795 w 88100"/>
                <a:gd name="connsiteY2" fmla="*/ 5534 h 99566"/>
                <a:gd name="connsiteX3" fmla="*/ 7151 w 88100"/>
                <a:gd name="connsiteY3" fmla="*/ 5925 h 99566"/>
                <a:gd name="connsiteX4" fmla="*/ 2507 w 88100"/>
                <a:gd name="connsiteY4" fmla="*/ 13733 h 99566"/>
                <a:gd name="connsiteX5" fmla="*/ 13480 w 88100"/>
                <a:gd name="connsiteY5" fmla="*/ 65571 h 99566"/>
                <a:gd name="connsiteX6" fmla="*/ 53462 w 88100"/>
                <a:gd name="connsiteY6" fmla="*/ 99373 h 99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100" h="99566">
                  <a:moveTo>
                    <a:pt x="53462" y="99373"/>
                  </a:moveTo>
                  <a:cubicBezTo>
                    <a:pt x="53462" y="99373"/>
                    <a:pt x="96850" y="97355"/>
                    <a:pt x="86507" y="75282"/>
                  </a:cubicBezTo>
                  <a:cubicBezTo>
                    <a:pt x="75012" y="48279"/>
                    <a:pt x="57292" y="24378"/>
                    <a:pt x="34795" y="5534"/>
                  </a:cubicBezTo>
                  <a:cubicBezTo>
                    <a:pt x="27052" y="-1996"/>
                    <a:pt x="14675" y="-1819"/>
                    <a:pt x="7151" y="5925"/>
                  </a:cubicBezTo>
                  <a:cubicBezTo>
                    <a:pt x="5011" y="8133"/>
                    <a:pt x="3421" y="10806"/>
                    <a:pt x="2507" y="13733"/>
                  </a:cubicBezTo>
                  <a:cubicBezTo>
                    <a:pt x="-3800" y="27859"/>
                    <a:pt x="2507" y="59138"/>
                    <a:pt x="13480" y="65571"/>
                  </a:cubicBezTo>
                  <a:cubicBezTo>
                    <a:pt x="47029" y="83607"/>
                    <a:pt x="37696" y="101643"/>
                    <a:pt x="53462" y="99373"/>
                  </a:cubicBezTo>
                  <a:close/>
                </a:path>
              </a:pathLst>
            </a:custGeom>
            <a:solidFill>
              <a:schemeClr val="accent4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545486DE-4B4E-4D95-B661-EDB40E9F051A}"/>
                </a:ext>
              </a:extLst>
            </p:cNvPr>
            <p:cNvSpPr/>
            <p:nvPr/>
          </p:nvSpPr>
          <p:spPr>
            <a:xfrm>
              <a:off x="990429" y="5244558"/>
              <a:ext cx="257406" cy="211426"/>
            </a:xfrm>
            <a:custGeom>
              <a:avLst/>
              <a:gdLst>
                <a:gd name="connsiteX0" fmla="*/ 229715 w 257406"/>
                <a:gd name="connsiteY0" fmla="*/ 86765 h 211426"/>
                <a:gd name="connsiteX1" fmla="*/ 256328 w 257406"/>
                <a:gd name="connsiteY1" fmla="*/ 135576 h 211426"/>
                <a:gd name="connsiteX2" fmla="*/ 201463 w 257406"/>
                <a:gd name="connsiteY2" fmla="*/ 203685 h 211426"/>
                <a:gd name="connsiteX3" fmla="*/ 142183 w 257406"/>
                <a:gd name="connsiteY3" fmla="*/ 204820 h 211426"/>
                <a:gd name="connsiteX4" fmla="*/ 13407 w 257406"/>
                <a:gd name="connsiteY4" fmla="*/ 80963 h 211426"/>
                <a:gd name="connsiteX5" fmla="*/ 68273 w 257406"/>
                <a:gd name="connsiteY5" fmla="*/ 1377 h 211426"/>
                <a:gd name="connsiteX6" fmla="*/ 229715 w 257406"/>
                <a:gd name="connsiteY6" fmla="*/ 86765 h 211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406" h="211426">
                  <a:moveTo>
                    <a:pt x="229715" y="86765"/>
                  </a:moveTo>
                  <a:cubicBezTo>
                    <a:pt x="249665" y="93955"/>
                    <a:pt x="261096" y="114917"/>
                    <a:pt x="256328" y="135576"/>
                  </a:cubicBezTo>
                  <a:cubicBezTo>
                    <a:pt x="243716" y="174297"/>
                    <a:pt x="217355" y="203054"/>
                    <a:pt x="201463" y="203685"/>
                  </a:cubicBezTo>
                  <a:cubicBezTo>
                    <a:pt x="148111" y="206208"/>
                    <a:pt x="161102" y="219073"/>
                    <a:pt x="142183" y="204820"/>
                  </a:cubicBezTo>
                  <a:cubicBezTo>
                    <a:pt x="58056" y="141757"/>
                    <a:pt x="-35278" y="61666"/>
                    <a:pt x="13407" y="80963"/>
                  </a:cubicBezTo>
                  <a:cubicBezTo>
                    <a:pt x="36993" y="90171"/>
                    <a:pt x="57552" y="-13001"/>
                    <a:pt x="68273" y="1377"/>
                  </a:cubicBezTo>
                  <a:cubicBezTo>
                    <a:pt x="124399" y="77558"/>
                    <a:pt x="229715" y="86765"/>
                    <a:pt x="229715" y="86765"/>
                  </a:cubicBezTo>
                  <a:close/>
                </a:path>
              </a:pathLst>
            </a:custGeom>
            <a:solidFill>
              <a:schemeClr val="accent4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0CABDA9-C50C-422A-A2D9-62FB89C08B00}"/>
                </a:ext>
              </a:extLst>
            </p:cNvPr>
            <p:cNvSpPr/>
            <p:nvPr/>
          </p:nvSpPr>
          <p:spPr>
            <a:xfrm>
              <a:off x="990410" y="5244552"/>
              <a:ext cx="257577" cy="156645"/>
            </a:xfrm>
            <a:custGeom>
              <a:avLst/>
              <a:gdLst>
                <a:gd name="connsiteX0" fmla="*/ 176762 w 257577"/>
                <a:gd name="connsiteY0" fmla="*/ 90303 h 156645"/>
                <a:gd name="connsiteX1" fmla="*/ 257357 w 257577"/>
                <a:gd name="connsiteY1" fmla="*/ 131168 h 156645"/>
                <a:gd name="connsiteX2" fmla="*/ 229735 w 257577"/>
                <a:gd name="connsiteY2" fmla="*/ 86771 h 156645"/>
                <a:gd name="connsiteX3" fmla="*/ 68292 w 257577"/>
                <a:gd name="connsiteY3" fmla="*/ 1383 h 156645"/>
                <a:gd name="connsiteX4" fmla="*/ 13427 w 257577"/>
                <a:gd name="connsiteY4" fmla="*/ 80970 h 156645"/>
                <a:gd name="connsiteX5" fmla="*/ 80527 w 257577"/>
                <a:gd name="connsiteY5" fmla="*/ 156646 h 156645"/>
                <a:gd name="connsiteX6" fmla="*/ 176762 w 257577"/>
                <a:gd name="connsiteY6" fmla="*/ 90303 h 1566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7577" h="156645">
                  <a:moveTo>
                    <a:pt x="176762" y="90303"/>
                  </a:moveTo>
                  <a:cubicBezTo>
                    <a:pt x="209933" y="83492"/>
                    <a:pt x="240582" y="102916"/>
                    <a:pt x="257357" y="131168"/>
                  </a:cubicBezTo>
                  <a:cubicBezTo>
                    <a:pt x="259326" y="111807"/>
                    <a:pt x="247973" y="93557"/>
                    <a:pt x="229735" y="86771"/>
                  </a:cubicBezTo>
                  <a:cubicBezTo>
                    <a:pt x="229735" y="86771"/>
                    <a:pt x="124419" y="77564"/>
                    <a:pt x="68292" y="1383"/>
                  </a:cubicBezTo>
                  <a:cubicBezTo>
                    <a:pt x="57571" y="-12995"/>
                    <a:pt x="37013" y="89672"/>
                    <a:pt x="13427" y="80970"/>
                  </a:cubicBezTo>
                  <a:cubicBezTo>
                    <a:pt x="-23276" y="66465"/>
                    <a:pt x="20616" y="108213"/>
                    <a:pt x="80527" y="156646"/>
                  </a:cubicBezTo>
                  <a:cubicBezTo>
                    <a:pt x="98689" y="149204"/>
                    <a:pt x="155068" y="94843"/>
                    <a:pt x="176762" y="90303"/>
                  </a:cubicBezTo>
                  <a:close/>
                </a:path>
              </a:pathLst>
            </a:custGeom>
            <a:solidFill>
              <a:srgbClr val="EFBD9C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3FE7ED5D-C67E-4AFE-B029-E266BDBBD5D0}"/>
                </a:ext>
              </a:extLst>
            </p:cNvPr>
            <p:cNvSpPr/>
            <p:nvPr/>
          </p:nvSpPr>
          <p:spPr>
            <a:xfrm>
              <a:off x="647401" y="4844977"/>
              <a:ext cx="496184" cy="557783"/>
            </a:xfrm>
            <a:custGeom>
              <a:avLst/>
              <a:gdLst>
                <a:gd name="connsiteX0" fmla="*/ 496184 w 496184"/>
                <a:gd name="connsiteY0" fmla="*/ 455067 h 557783"/>
                <a:gd name="connsiteX1" fmla="*/ 120830 w 496184"/>
                <a:gd name="connsiteY1" fmla="*/ 0 h 557783"/>
                <a:gd name="connsiteX2" fmla="*/ 0 w 496184"/>
                <a:gd name="connsiteY2" fmla="*/ 131803 h 557783"/>
                <a:gd name="connsiteX3" fmla="*/ 86649 w 496184"/>
                <a:gd name="connsiteY3" fmla="*/ 227912 h 557783"/>
                <a:gd name="connsiteX4" fmla="*/ 410670 w 496184"/>
                <a:gd name="connsiteY4" fmla="*/ 555843 h 557783"/>
                <a:gd name="connsiteX5" fmla="*/ 476509 w 496184"/>
                <a:gd name="connsiteY5" fmla="*/ 499716 h 557783"/>
                <a:gd name="connsiteX6" fmla="*/ 496184 w 496184"/>
                <a:gd name="connsiteY6" fmla="*/ 455067 h 557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96184" h="557783">
                  <a:moveTo>
                    <a:pt x="496184" y="455067"/>
                  </a:moveTo>
                  <a:lnTo>
                    <a:pt x="120830" y="0"/>
                  </a:lnTo>
                  <a:cubicBezTo>
                    <a:pt x="71262" y="41748"/>
                    <a:pt x="50829" y="91316"/>
                    <a:pt x="0" y="131803"/>
                  </a:cubicBezTo>
                  <a:cubicBezTo>
                    <a:pt x="27622" y="178470"/>
                    <a:pt x="58019" y="200794"/>
                    <a:pt x="86649" y="227912"/>
                  </a:cubicBezTo>
                  <a:lnTo>
                    <a:pt x="410670" y="555843"/>
                  </a:lnTo>
                  <a:cubicBezTo>
                    <a:pt x="421769" y="566059"/>
                    <a:pt x="447499" y="534275"/>
                    <a:pt x="476509" y="499716"/>
                  </a:cubicBezTo>
                  <a:cubicBezTo>
                    <a:pt x="487722" y="487355"/>
                    <a:pt x="494625" y="471690"/>
                    <a:pt x="496184" y="455067"/>
                  </a:cubicBezTo>
                  <a:close/>
                </a:path>
              </a:pathLst>
            </a:custGeom>
            <a:solidFill>
              <a:schemeClr val="bg1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60BD0C2D-ED3A-427D-911B-BC8CD9A94548}"/>
                </a:ext>
              </a:extLst>
            </p:cNvPr>
            <p:cNvSpPr/>
            <p:nvPr/>
          </p:nvSpPr>
          <p:spPr>
            <a:xfrm>
              <a:off x="1415768" y="5354531"/>
              <a:ext cx="195497" cy="127892"/>
            </a:xfrm>
            <a:custGeom>
              <a:avLst/>
              <a:gdLst>
                <a:gd name="connsiteX0" fmla="*/ 195497 w 195497"/>
                <a:gd name="connsiteY0" fmla="*/ 63947 h 127892"/>
                <a:gd name="connsiteX1" fmla="*/ 131551 w 195497"/>
                <a:gd name="connsiteY1" fmla="*/ 127893 h 127892"/>
                <a:gd name="connsiteX2" fmla="*/ 63946 w 195497"/>
                <a:gd name="connsiteY2" fmla="*/ 127893 h 127892"/>
                <a:gd name="connsiteX3" fmla="*/ 0 w 195497"/>
                <a:gd name="connsiteY3" fmla="*/ 63947 h 127892"/>
                <a:gd name="connsiteX4" fmla="*/ 0 w 195497"/>
                <a:gd name="connsiteY4" fmla="*/ 63947 h 127892"/>
                <a:gd name="connsiteX5" fmla="*/ 63946 w 195497"/>
                <a:gd name="connsiteY5" fmla="*/ 0 h 127892"/>
                <a:gd name="connsiteX6" fmla="*/ 131551 w 195497"/>
                <a:gd name="connsiteY6" fmla="*/ 0 h 127892"/>
                <a:gd name="connsiteX7" fmla="*/ 195497 w 195497"/>
                <a:gd name="connsiteY7" fmla="*/ 63947 h 127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5497" h="127892">
                  <a:moveTo>
                    <a:pt x="195497" y="63947"/>
                  </a:moveTo>
                  <a:cubicBezTo>
                    <a:pt x="195497" y="99262"/>
                    <a:pt x="166868" y="127893"/>
                    <a:pt x="131551" y="127893"/>
                  </a:cubicBezTo>
                  <a:lnTo>
                    <a:pt x="63946" y="127893"/>
                  </a:lnTo>
                  <a:cubicBezTo>
                    <a:pt x="28630" y="127893"/>
                    <a:pt x="0" y="99262"/>
                    <a:pt x="0" y="63947"/>
                  </a:cubicBezTo>
                  <a:lnTo>
                    <a:pt x="0" y="63947"/>
                  </a:lnTo>
                  <a:cubicBezTo>
                    <a:pt x="0" y="28631"/>
                    <a:pt x="28630" y="0"/>
                    <a:pt x="63946" y="0"/>
                  </a:cubicBezTo>
                  <a:lnTo>
                    <a:pt x="131551" y="0"/>
                  </a:lnTo>
                  <a:cubicBezTo>
                    <a:pt x="166868" y="0"/>
                    <a:pt x="195497" y="28631"/>
                    <a:pt x="195497" y="63947"/>
                  </a:cubicBezTo>
                  <a:close/>
                </a:path>
              </a:pathLst>
            </a:custGeom>
            <a:solidFill>
              <a:schemeClr val="accent1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987FD80-E928-472F-90A4-550EB3B585D8}"/>
                </a:ext>
              </a:extLst>
            </p:cNvPr>
            <p:cNvSpPr/>
            <p:nvPr/>
          </p:nvSpPr>
          <p:spPr>
            <a:xfrm>
              <a:off x="833536" y="7232943"/>
              <a:ext cx="208643" cy="103676"/>
            </a:xfrm>
            <a:custGeom>
              <a:avLst/>
              <a:gdLst>
                <a:gd name="connsiteX0" fmla="*/ 1669 w 208643"/>
                <a:gd name="connsiteY0" fmla="*/ 85640 h 103676"/>
                <a:gd name="connsiteX1" fmla="*/ 29 w 208643"/>
                <a:gd name="connsiteY1" fmla="*/ 71262 h 103676"/>
                <a:gd name="connsiteX2" fmla="*/ 126156 w 208643"/>
                <a:gd name="connsiteY2" fmla="*/ 23964 h 103676"/>
                <a:gd name="connsiteX3" fmla="*/ 160968 w 208643"/>
                <a:gd name="connsiteY3" fmla="*/ 6433 h 103676"/>
                <a:gd name="connsiteX4" fmla="*/ 167274 w 208643"/>
                <a:gd name="connsiteY4" fmla="*/ 2018 h 103676"/>
                <a:gd name="connsiteX5" fmla="*/ 203472 w 208643"/>
                <a:gd name="connsiteY5" fmla="*/ 0 h 103676"/>
                <a:gd name="connsiteX6" fmla="*/ 208644 w 208643"/>
                <a:gd name="connsiteY6" fmla="*/ 101911 h 103676"/>
                <a:gd name="connsiteX7" fmla="*/ 15291 w 208643"/>
                <a:gd name="connsiteY7" fmla="*/ 103677 h 103676"/>
                <a:gd name="connsiteX8" fmla="*/ 786 w 208643"/>
                <a:gd name="connsiteY8" fmla="*/ 89172 h 103676"/>
                <a:gd name="connsiteX9" fmla="*/ 1669 w 208643"/>
                <a:gd name="connsiteY9" fmla="*/ 85640 h 103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8643" h="103676">
                  <a:moveTo>
                    <a:pt x="1669" y="85640"/>
                  </a:moveTo>
                  <a:cubicBezTo>
                    <a:pt x="415" y="80961"/>
                    <a:pt x="-138" y="76105"/>
                    <a:pt x="29" y="71262"/>
                  </a:cubicBezTo>
                  <a:cubicBezTo>
                    <a:pt x="-854" y="57640"/>
                    <a:pt x="77850" y="35820"/>
                    <a:pt x="126156" y="23964"/>
                  </a:cubicBezTo>
                  <a:cubicBezTo>
                    <a:pt x="138952" y="20874"/>
                    <a:pt x="150864" y="14871"/>
                    <a:pt x="160968" y="6433"/>
                  </a:cubicBezTo>
                  <a:cubicBezTo>
                    <a:pt x="166643" y="-757"/>
                    <a:pt x="162733" y="0"/>
                    <a:pt x="167274" y="2018"/>
                  </a:cubicBezTo>
                  <a:cubicBezTo>
                    <a:pt x="181526" y="8577"/>
                    <a:pt x="192499" y="253"/>
                    <a:pt x="203472" y="0"/>
                  </a:cubicBezTo>
                  <a:lnTo>
                    <a:pt x="208644" y="101911"/>
                  </a:lnTo>
                  <a:cubicBezTo>
                    <a:pt x="141039" y="103046"/>
                    <a:pt x="37237" y="103424"/>
                    <a:pt x="15291" y="103677"/>
                  </a:cubicBezTo>
                  <a:cubicBezTo>
                    <a:pt x="1543" y="103677"/>
                    <a:pt x="1291" y="97244"/>
                    <a:pt x="786" y="89172"/>
                  </a:cubicBezTo>
                  <a:cubicBezTo>
                    <a:pt x="879" y="87949"/>
                    <a:pt x="1178" y="86763"/>
                    <a:pt x="1669" y="85640"/>
                  </a:cubicBezTo>
                  <a:close/>
                </a:path>
              </a:pathLst>
            </a:custGeom>
            <a:solidFill>
              <a:srgbClr val="EF7A70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48A43EB5-3FE7-458E-ACB0-75666A8720EC}"/>
                </a:ext>
              </a:extLst>
            </p:cNvPr>
            <p:cNvSpPr/>
            <p:nvPr/>
          </p:nvSpPr>
          <p:spPr>
            <a:xfrm>
              <a:off x="833536" y="7232943"/>
              <a:ext cx="208643" cy="103676"/>
            </a:xfrm>
            <a:custGeom>
              <a:avLst/>
              <a:gdLst>
                <a:gd name="connsiteX0" fmla="*/ 1669 w 208643"/>
                <a:gd name="connsiteY0" fmla="*/ 85640 h 103676"/>
                <a:gd name="connsiteX1" fmla="*/ 29 w 208643"/>
                <a:gd name="connsiteY1" fmla="*/ 71262 h 103676"/>
                <a:gd name="connsiteX2" fmla="*/ 126156 w 208643"/>
                <a:gd name="connsiteY2" fmla="*/ 23964 h 103676"/>
                <a:gd name="connsiteX3" fmla="*/ 160968 w 208643"/>
                <a:gd name="connsiteY3" fmla="*/ 6433 h 103676"/>
                <a:gd name="connsiteX4" fmla="*/ 167274 w 208643"/>
                <a:gd name="connsiteY4" fmla="*/ 2018 h 103676"/>
                <a:gd name="connsiteX5" fmla="*/ 203472 w 208643"/>
                <a:gd name="connsiteY5" fmla="*/ 0 h 103676"/>
                <a:gd name="connsiteX6" fmla="*/ 208644 w 208643"/>
                <a:gd name="connsiteY6" fmla="*/ 101911 h 103676"/>
                <a:gd name="connsiteX7" fmla="*/ 15291 w 208643"/>
                <a:gd name="connsiteY7" fmla="*/ 103677 h 103676"/>
                <a:gd name="connsiteX8" fmla="*/ 786 w 208643"/>
                <a:gd name="connsiteY8" fmla="*/ 89172 h 103676"/>
                <a:gd name="connsiteX9" fmla="*/ 1669 w 208643"/>
                <a:gd name="connsiteY9" fmla="*/ 85640 h 103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8643" h="103676">
                  <a:moveTo>
                    <a:pt x="1669" y="85640"/>
                  </a:moveTo>
                  <a:cubicBezTo>
                    <a:pt x="415" y="80961"/>
                    <a:pt x="-138" y="76105"/>
                    <a:pt x="29" y="71262"/>
                  </a:cubicBezTo>
                  <a:cubicBezTo>
                    <a:pt x="-854" y="57640"/>
                    <a:pt x="77850" y="35820"/>
                    <a:pt x="126156" y="23964"/>
                  </a:cubicBezTo>
                  <a:cubicBezTo>
                    <a:pt x="138952" y="20874"/>
                    <a:pt x="150864" y="14871"/>
                    <a:pt x="160968" y="6433"/>
                  </a:cubicBezTo>
                  <a:cubicBezTo>
                    <a:pt x="166643" y="-757"/>
                    <a:pt x="162733" y="0"/>
                    <a:pt x="167274" y="2018"/>
                  </a:cubicBezTo>
                  <a:cubicBezTo>
                    <a:pt x="181526" y="8577"/>
                    <a:pt x="189851" y="253"/>
                    <a:pt x="203472" y="0"/>
                  </a:cubicBezTo>
                  <a:lnTo>
                    <a:pt x="208644" y="101911"/>
                  </a:lnTo>
                  <a:cubicBezTo>
                    <a:pt x="141039" y="103046"/>
                    <a:pt x="37237" y="103424"/>
                    <a:pt x="15291" y="103677"/>
                  </a:cubicBezTo>
                  <a:cubicBezTo>
                    <a:pt x="1543" y="103677"/>
                    <a:pt x="1291" y="97244"/>
                    <a:pt x="786" y="89172"/>
                  </a:cubicBezTo>
                  <a:cubicBezTo>
                    <a:pt x="879" y="87949"/>
                    <a:pt x="1178" y="86763"/>
                    <a:pt x="1669" y="85640"/>
                  </a:cubicBezTo>
                  <a:close/>
                </a:path>
              </a:pathLst>
            </a:custGeom>
            <a:solidFill>
              <a:schemeClr val="accent5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EDADE54-59DB-4E06-BBA3-20D3E9A0BCC8}"/>
                </a:ext>
              </a:extLst>
            </p:cNvPr>
            <p:cNvSpPr/>
            <p:nvPr/>
          </p:nvSpPr>
          <p:spPr>
            <a:xfrm>
              <a:off x="834676" y="7316187"/>
              <a:ext cx="208008" cy="20432"/>
            </a:xfrm>
            <a:custGeom>
              <a:avLst/>
              <a:gdLst>
                <a:gd name="connsiteX0" fmla="*/ 206999 w 208008"/>
                <a:gd name="connsiteY0" fmla="*/ 0 h 20432"/>
                <a:gd name="connsiteX1" fmla="*/ 208008 w 208008"/>
                <a:gd name="connsiteY1" fmla="*/ 18667 h 20432"/>
                <a:gd name="connsiteX2" fmla="*/ 14529 w 208008"/>
                <a:gd name="connsiteY2" fmla="*/ 20433 h 20432"/>
                <a:gd name="connsiteX3" fmla="*/ 150 w 208008"/>
                <a:gd name="connsiteY3" fmla="*/ 5928 h 20432"/>
                <a:gd name="connsiteX4" fmla="*/ 150 w 208008"/>
                <a:gd name="connsiteY4" fmla="*/ 2775 h 2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8008" h="20432">
                  <a:moveTo>
                    <a:pt x="206999" y="0"/>
                  </a:moveTo>
                  <a:lnTo>
                    <a:pt x="208008" y="18667"/>
                  </a:lnTo>
                  <a:cubicBezTo>
                    <a:pt x="140404" y="19802"/>
                    <a:pt x="36601" y="20180"/>
                    <a:pt x="14529" y="20433"/>
                  </a:cubicBezTo>
                  <a:cubicBezTo>
                    <a:pt x="907" y="20433"/>
                    <a:pt x="655" y="14000"/>
                    <a:pt x="150" y="5928"/>
                  </a:cubicBezTo>
                  <a:cubicBezTo>
                    <a:pt x="-50" y="4881"/>
                    <a:pt x="-50" y="3822"/>
                    <a:pt x="150" y="2775"/>
                  </a:cubicBezTo>
                  <a:close/>
                </a:path>
              </a:pathLst>
            </a:custGeom>
            <a:solidFill>
              <a:srgbClr val="4A5867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809F64E3-E9A5-4D1A-9DDA-E4BCD841DCDA}"/>
                </a:ext>
              </a:extLst>
            </p:cNvPr>
            <p:cNvSpPr/>
            <p:nvPr/>
          </p:nvSpPr>
          <p:spPr>
            <a:xfrm>
              <a:off x="834723" y="7317070"/>
              <a:ext cx="207960" cy="19675"/>
            </a:xfrm>
            <a:custGeom>
              <a:avLst/>
              <a:gdLst>
                <a:gd name="connsiteX0" fmla="*/ 207078 w 207960"/>
                <a:gd name="connsiteY0" fmla="*/ 0 h 19675"/>
                <a:gd name="connsiteX1" fmla="*/ 207961 w 207960"/>
                <a:gd name="connsiteY1" fmla="*/ 17910 h 19675"/>
                <a:gd name="connsiteX2" fmla="*/ 14608 w 207960"/>
                <a:gd name="connsiteY2" fmla="*/ 19676 h 19675"/>
                <a:gd name="connsiteX3" fmla="*/ 103 w 207960"/>
                <a:gd name="connsiteY3" fmla="*/ 5171 h 19675"/>
                <a:gd name="connsiteX4" fmla="*/ 103 w 207960"/>
                <a:gd name="connsiteY4" fmla="*/ 2901 h 19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7960" h="19675">
                  <a:moveTo>
                    <a:pt x="207078" y="0"/>
                  </a:moveTo>
                  <a:lnTo>
                    <a:pt x="207961" y="17910"/>
                  </a:lnTo>
                  <a:cubicBezTo>
                    <a:pt x="140357" y="19045"/>
                    <a:pt x="36554" y="19424"/>
                    <a:pt x="14608" y="19676"/>
                  </a:cubicBezTo>
                  <a:cubicBezTo>
                    <a:pt x="860" y="19676"/>
                    <a:pt x="608" y="13243"/>
                    <a:pt x="103" y="5171"/>
                  </a:cubicBezTo>
                  <a:cubicBezTo>
                    <a:pt x="-34" y="4415"/>
                    <a:pt x="-34" y="3658"/>
                    <a:pt x="103" y="2901"/>
                  </a:cubicBezTo>
                  <a:close/>
                </a:path>
              </a:pathLst>
            </a:custGeom>
            <a:solidFill>
              <a:schemeClr val="tx2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028A2501-D7BA-432C-AB86-865B6CF98B06}"/>
                </a:ext>
              </a:extLst>
            </p:cNvPr>
            <p:cNvSpPr/>
            <p:nvPr/>
          </p:nvSpPr>
          <p:spPr>
            <a:xfrm>
              <a:off x="898843" y="7304205"/>
              <a:ext cx="238465" cy="31533"/>
            </a:xfrm>
            <a:custGeom>
              <a:avLst/>
              <a:gdLst>
                <a:gd name="connsiteX0" fmla="*/ 56 w 238465"/>
                <a:gd name="connsiteY0" fmla="*/ 16901 h 31533"/>
                <a:gd name="connsiteX1" fmla="*/ 12669 w 238465"/>
                <a:gd name="connsiteY1" fmla="*/ 31532 h 31533"/>
                <a:gd name="connsiteX2" fmla="*/ 227968 w 238465"/>
                <a:gd name="connsiteY2" fmla="*/ 29387 h 31533"/>
                <a:gd name="connsiteX3" fmla="*/ 238436 w 238465"/>
                <a:gd name="connsiteY3" fmla="*/ 14631 h 31533"/>
                <a:gd name="connsiteX4" fmla="*/ 238436 w 238465"/>
                <a:gd name="connsiteY4" fmla="*/ 14631 h 31533"/>
                <a:gd name="connsiteX5" fmla="*/ 225823 w 238465"/>
                <a:gd name="connsiteY5" fmla="*/ 0 h 31533"/>
                <a:gd name="connsiteX6" fmla="*/ 10524 w 238465"/>
                <a:gd name="connsiteY6" fmla="*/ 2144 h 31533"/>
                <a:gd name="connsiteX7" fmla="*/ 56 w 238465"/>
                <a:gd name="connsiteY7" fmla="*/ 16901 h 31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8465" h="31533">
                  <a:moveTo>
                    <a:pt x="56" y="16901"/>
                  </a:moveTo>
                  <a:cubicBezTo>
                    <a:pt x="56" y="25099"/>
                    <a:pt x="813" y="31658"/>
                    <a:pt x="12669" y="31532"/>
                  </a:cubicBezTo>
                  <a:cubicBezTo>
                    <a:pt x="40417" y="31532"/>
                    <a:pt x="219139" y="31532"/>
                    <a:pt x="227968" y="29387"/>
                  </a:cubicBezTo>
                  <a:cubicBezTo>
                    <a:pt x="234502" y="27559"/>
                    <a:pt x="238866" y="21404"/>
                    <a:pt x="238436" y="14631"/>
                  </a:cubicBezTo>
                  <a:lnTo>
                    <a:pt x="238436" y="14631"/>
                  </a:lnTo>
                  <a:cubicBezTo>
                    <a:pt x="238682" y="7214"/>
                    <a:pt x="233196" y="845"/>
                    <a:pt x="225823" y="0"/>
                  </a:cubicBezTo>
                  <a:lnTo>
                    <a:pt x="10524" y="2144"/>
                  </a:lnTo>
                  <a:cubicBezTo>
                    <a:pt x="4218" y="2144"/>
                    <a:pt x="-575" y="8703"/>
                    <a:pt x="56" y="16901"/>
                  </a:cubicBezTo>
                  <a:close/>
                </a:path>
              </a:pathLst>
            </a:custGeom>
            <a:solidFill>
              <a:schemeClr val="tx2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E11E8CFB-B104-4DC2-8587-333E1ECAD550}"/>
                </a:ext>
              </a:extLst>
            </p:cNvPr>
            <p:cNvSpPr/>
            <p:nvPr/>
          </p:nvSpPr>
          <p:spPr>
            <a:xfrm>
              <a:off x="897752" y="7228025"/>
              <a:ext cx="238901" cy="90432"/>
            </a:xfrm>
            <a:custGeom>
              <a:avLst/>
              <a:gdLst>
                <a:gd name="connsiteX0" fmla="*/ 238896 w 238901"/>
                <a:gd name="connsiteY0" fmla="*/ 84883 h 90432"/>
                <a:gd name="connsiteX1" fmla="*/ 4047 w 238901"/>
                <a:gd name="connsiteY1" fmla="*/ 90432 h 90432"/>
                <a:gd name="connsiteX2" fmla="*/ 11 w 238901"/>
                <a:gd name="connsiteY2" fmla="*/ 75171 h 90432"/>
                <a:gd name="connsiteX3" fmla="*/ 107598 w 238901"/>
                <a:gd name="connsiteY3" fmla="*/ 28630 h 90432"/>
                <a:gd name="connsiteX4" fmla="*/ 136985 w 238901"/>
                <a:gd name="connsiteY4" fmla="*/ 11351 h 90432"/>
                <a:gd name="connsiteX5" fmla="*/ 142409 w 238901"/>
                <a:gd name="connsiteY5" fmla="*/ 6936 h 90432"/>
                <a:gd name="connsiteX6" fmla="*/ 221995 w 238901"/>
                <a:gd name="connsiteY6" fmla="*/ 504 h 90432"/>
                <a:gd name="connsiteX7" fmla="*/ 238896 w 238901"/>
                <a:gd name="connsiteY7" fmla="*/ 84883 h 9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8901" h="90432">
                  <a:moveTo>
                    <a:pt x="238896" y="84883"/>
                  </a:moveTo>
                  <a:cubicBezTo>
                    <a:pt x="239653" y="90054"/>
                    <a:pt x="165742" y="89297"/>
                    <a:pt x="4047" y="90432"/>
                  </a:cubicBezTo>
                  <a:cubicBezTo>
                    <a:pt x="264" y="90432"/>
                    <a:pt x="1020" y="90432"/>
                    <a:pt x="11" y="75171"/>
                  </a:cubicBezTo>
                  <a:cubicBezTo>
                    <a:pt x="-998" y="59910"/>
                    <a:pt x="66102" y="40234"/>
                    <a:pt x="107598" y="28630"/>
                  </a:cubicBezTo>
                  <a:cubicBezTo>
                    <a:pt x="118741" y="25553"/>
                    <a:pt x="128877" y="19587"/>
                    <a:pt x="136985" y="11351"/>
                  </a:cubicBezTo>
                  <a:cubicBezTo>
                    <a:pt x="141904" y="4036"/>
                    <a:pt x="138499" y="4792"/>
                    <a:pt x="142409" y="6936"/>
                  </a:cubicBezTo>
                  <a:cubicBezTo>
                    <a:pt x="218085" y="47802"/>
                    <a:pt x="209887" y="-5676"/>
                    <a:pt x="221995" y="504"/>
                  </a:cubicBezTo>
                  <a:cubicBezTo>
                    <a:pt x="236500" y="7819"/>
                    <a:pt x="237887" y="76433"/>
                    <a:pt x="238896" y="84883"/>
                  </a:cubicBezTo>
                  <a:close/>
                </a:path>
              </a:pathLst>
            </a:custGeom>
            <a:solidFill>
              <a:schemeClr val="accent5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A73000EC-3C46-41D8-90D8-12CC3AAC720A}"/>
                </a:ext>
              </a:extLst>
            </p:cNvPr>
            <p:cNvSpPr/>
            <p:nvPr/>
          </p:nvSpPr>
          <p:spPr>
            <a:xfrm>
              <a:off x="1020993" y="7243494"/>
              <a:ext cx="14579" cy="29531"/>
            </a:xfrm>
            <a:custGeom>
              <a:avLst/>
              <a:gdLst>
                <a:gd name="connsiteX0" fmla="*/ 10465 w 14579"/>
                <a:gd name="connsiteY0" fmla="*/ 28926 h 29531"/>
                <a:gd name="connsiteX1" fmla="*/ 13139 w 14579"/>
                <a:gd name="connsiteY1" fmla="*/ 29027 h 29531"/>
                <a:gd name="connsiteX2" fmla="*/ 13240 w 14579"/>
                <a:gd name="connsiteY2" fmla="*/ 28926 h 29531"/>
                <a:gd name="connsiteX3" fmla="*/ 13240 w 14579"/>
                <a:gd name="connsiteY3" fmla="*/ 28926 h 29531"/>
                <a:gd name="connsiteX4" fmla="*/ 14501 w 14579"/>
                <a:gd name="connsiteY4" fmla="*/ 25899 h 29531"/>
                <a:gd name="connsiteX5" fmla="*/ 4033 w 14579"/>
                <a:gd name="connsiteY5" fmla="*/ 674 h 29531"/>
                <a:gd name="connsiteX6" fmla="*/ 1742 w 14579"/>
                <a:gd name="connsiteY6" fmla="*/ 321 h 29531"/>
                <a:gd name="connsiteX7" fmla="*/ 1384 w 14579"/>
                <a:gd name="connsiteY7" fmla="*/ 674 h 29531"/>
                <a:gd name="connsiteX8" fmla="*/ 1384 w 14579"/>
                <a:gd name="connsiteY8" fmla="*/ 674 h 29531"/>
                <a:gd name="connsiteX9" fmla="*/ 123 w 14579"/>
                <a:gd name="connsiteY9" fmla="*/ 3701 h 29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4579" h="29531">
                  <a:moveTo>
                    <a:pt x="10465" y="28926"/>
                  </a:moveTo>
                  <a:cubicBezTo>
                    <a:pt x="11175" y="29696"/>
                    <a:pt x="12372" y="29734"/>
                    <a:pt x="13139" y="29027"/>
                  </a:cubicBezTo>
                  <a:cubicBezTo>
                    <a:pt x="13174" y="28989"/>
                    <a:pt x="13207" y="28964"/>
                    <a:pt x="13240" y="28926"/>
                  </a:cubicBezTo>
                  <a:lnTo>
                    <a:pt x="13240" y="28926"/>
                  </a:lnTo>
                  <a:cubicBezTo>
                    <a:pt x="14276" y="28296"/>
                    <a:pt x="14786" y="27072"/>
                    <a:pt x="14501" y="25899"/>
                  </a:cubicBezTo>
                  <a:lnTo>
                    <a:pt x="4033" y="674"/>
                  </a:lnTo>
                  <a:cubicBezTo>
                    <a:pt x="3499" y="-58"/>
                    <a:pt x="2473" y="-222"/>
                    <a:pt x="1742" y="321"/>
                  </a:cubicBezTo>
                  <a:cubicBezTo>
                    <a:pt x="1605" y="422"/>
                    <a:pt x="1484" y="535"/>
                    <a:pt x="1384" y="674"/>
                  </a:cubicBezTo>
                  <a:lnTo>
                    <a:pt x="1384" y="674"/>
                  </a:lnTo>
                  <a:cubicBezTo>
                    <a:pt x="275" y="1229"/>
                    <a:pt x="-259" y="2515"/>
                    <a:pt x="123" y="3701"/>
                  </a:cubicBezTo>
                  <a:close/>
                </a:path>
              </a:pathLst>
            </a:custGeom>
            <a:solidFill>
              <a:schemeClr val="tx2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BF5BECD4-074A-4171-AFD4-749093982C50}"/>
                </a:ext>
              </a:extLst>
            </p:cNvPr>
            <p:cNvSpPr/>
            <p:nvPr/>
          </p:nvSpPr>
          <p:spPr>
            <a:xfrm>
              <a:off x="1001392" y="7253246"/>
              <a:ext cx="10905" cy="23245"/>
            </a:xfrm>
            <a:custGeom>
              <a:avLst/>
              <a:gdLst>
                <a:gd name="connsiteX0" fmla="*/ 6733 w 10905"/>
                <a:gd name="connsiteY0" fmla="*/ 22580 h 23245"/>
                <a:gd name="connsiteX1" fmla="*/ 9256 w 10905"/>
                <a:gd name="connsiteY1" fmla="*/ 22580 h 23245"/>
                <a:gd name="connsiteX2" fmla="*/ 9256 w 10905"/>
                <a:gd name="connsiteY2" fmla="*/ 22580 h 23245"/>
                <a:gd name="connsiteX3" fmla="*/ 10896 w 10905"/>
                <a:gd name="connsiteY3" fmla="*/ 20183 h 23245"/>
                <a:gd name="connsiteX4" fmla="*/ 4337 w 10905"/>
                <a:gd name="connsiteY4" fmla="*/ 760 h 23245"/>
                <a:gd name="connsiteX5" fmla="*/ 1688 w 10905"/>
                <a:gd name="connsiteY5" fmla="*/ 760 h 23245"/>
                <a:gd name="connsiteX6" fmla="*/ 1688 w 10905"/>
                <a:gd name="connsiteY6" fmla="*/ 760 h 23245"/>
                <a:gd name="connsiteX7" fmla="*/ 49 w 10905"/>
                <a:gd name="connsiteY7" fmla="*/ 3156 h 23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05" h="23245">
                  <a:moveTo>
                    <a:pt x="6733" y="22580"/>
                  </a:moveTo>
                  <a:cubicBezTo>
                    <a:pt x="6733" y="23337"/>
                    <a:pt x="8121" y="23589"/>
                    <a:pt x="9256" y="22580"/>
                  </a:cubicBezTo>
                  <a:lnTo>
                    <a:pt x="9256" y="22580"/>
                  </a:lnTo>
                  <a:cubicBezTo>
                    <a:pt x="10309" y="22277"/>
                    <a:pt x="10998" y="21268"/>
                    <a:pt x="10896" y="20183"/>
                  </a:cubicBezTo>
                  <a:lnTo>
                    <a:pt x="4337" y="760"/>
                  </a:lnTo>
                  <a:cubicBezTo>
                    <a:pt x="4337" y="-123"/>
                    <a:pt x="2823" y="-375"/>
                    <a:pt x="1688" y="760"/>
                  </a:cubicBezTo>
                  <a:lnTo>
                    <a:pt x="1688" y="760"/>
                  </a:lnTo>
                  <a:cubicBezTo>
                    <a:pt x="553" y="760"/>
                    <a:pt x="-204" y="2273"/>
                    <a:pt x="49" y="3156"/>
                  </a:cubicBezTo>
                  <a:close/>
                </a:path>
              </a:pathLst>
            </a:custGeom>
            <a:solidFill>
              <a:schemeClr val="tx2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3EE37EE3-3B50-4D0C-94C6-2236B2D57348}"/>
                </a:ext>
              </a:extLst>
            </p:cNvPr>
            <p:cNvSpPr/>
            <p:nvPr/>
          </p:nvSpPr>
          <p:spPr>
            <a:xfrm>
              <a:off x="984401" y="7262993"/>
              <a:ext cx="8127" cy="14977"/>
            </a:xfrm>
            <a:custGeom>
              <a:avLst/>
              <a:gdLst>
                <a:gd name="connsiteX0" fmla="*/ 3796 w 8127"/>
                <a:gd name="connsiteY0" fmla="*/ 14977 h 14977"/>
                <a:gd name="connsiteX1" fmla="*/ 6192 w 8127"/>
                <a:gd name="connsiteY1" fmla="*/ 14977 h 14977"/>
                <a:gd name="connsiteX2" fmla="*/ 6192 w 8127"/>
                <a:gd name="connsiteY2" fmla="*/ 14977 h 14977"/>
                <a:gd name="connsiteX3" fmla="*/ 8084 w 8127"/>
                <a:gd name="connsiteY3" fmla="*/ 13086 h 14977"/>
                <a:gd name="connsiteX4" fmla="*/ 4300 w 8127"/>
                <a:gd name="connsiteY4" fmla="*/ 473 h 14977"/>
                <a:gd name="connsiteX5" fmla="*/ 1904 w 8127"/>
                <a:gd name="connsiteY5" fmla="*/ 473 h 14977"/>
                <a:gd name="connsiteX6" fmla="*/ 1904 w 8127"/>
                <a:gd name="connsiteY6" fmla="*/ 473 h 14977"/>
                <a:gd name="connsiteX7" fmla="*/ 12 w 8127"/>
                <a:gd name="connsiteY7" fmla="*/ 2113 h 14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127" h="14977">
                  <a:moveTo>
                    <a:pt x="3796" y="14977"/>
                  </a:moveTo>
                  <a:cubicBezTo>
                    <a:pt x="3796" y="14977"/>
                    <a:pt x="5057" y="14977"/>
                    <a:pt x="6192" y="14977"/>
                  </a:cubicBezTo>
                  <a:lnTo>
                    <a:pt x="6192" y="14977"/>
                  </a:lnTo>
                  <a:cubicBezTo>
                    <a:pt x="7454" y="14977"/>
                    <a:pt x="8336" y="13590"/>
                    <a:pt x="8084" y="13086"/>
                  </a:cubicBezTo>
                  <a:lnTo>
                    <a:pt x="4300" y="473"/>
                  </a:lnTo>
                  <a:cubicBezTo>
                    <a:pt x="4300" y="-158"/>
                    <a:pt x="3039" y="-158"/>
                    <a:pt x="1904" y="473"/>
                  </a:cubicBezTo>
                  <a:lnTo>
                    <a:pt x="1904" y="473"/>
                  </a:lnTo>
                  <a:cubicBezTo>
                    <a:pt x="769" y="473"/>
                    <a:pt x="-114" y="1734"/>
                    <a:pt x="12" y="2113"/>
                  </a:cubicBezTo>
                  <a:close/>
                </a:path>
              </a:pathLst>
            </a:custGeom>
            <a:solidFill>
              <a:schemeClr val="tx2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419B6280-EFF8-414A-88D9-B0CC1CE0492C}"/>
                </a:ext>
              </a:extLst>
            </p:cNvPr>
            <p:cNvSpPr/>
            <p:nvPr/>
          </p:nvSpPr>
          <p:spPr>
            <a:xfrm>
              <a:off x="988315" y="7239080"/>
              <a:ext cx="36732" cy="8893"/>
            </a:xfrm>
            <a:custGeom>
              <a:avLst/>
              <a:gdLst>
                <a:gd name="connsiteX0" fmla="*/ 34693 w 36732"/>
                <a:gd name="connsiteY0" fmla="*/ 8872 h 8893"/>
                <a:gd name="connsiteX1" fmla="*/ 36711 w 36732"/>
                <a:gd name="connsiteY1" fmla="*/ 7396 h 8893"/>
                <a:gd name="connsiteX2" fmla="*/ 36711 w 36732"/>
                <a:gd name="connsiteY2" fmla="*/ 6854 h 8893"/>
                <a:gd name="connsiteX3" fmla="*/ 36711 w 36732"/>
                <a:gd name="connsiteY3" fmla="*/ 6854 h 8893"/>
                <a:gd name="connsiteX4" fmla="*/ 34189 w 36732"/>
                <a:gd name="connsiteY4" fmla="*/ 4331 h 8893"/>
                <a:gd name="connsiteX5" fmla="*/ 2152 w 36732"/>
                <a:gd name="connsiteY5" fmla="*/ 43 h 8893"/>
                <a:gd name="connsiteX6" fmla="*/ 43 w 36732"/>
                <a:gd name="connsiteY6" fmla="*/ 1380 h 8893"/>
                <a:gd name="connsiteX7" fmla="*/ 8 w 36732"/>
                <a:gd name="connsiteY7" fmla="*/ 1935 h 8893"/>
                <a:gd name="connsiteX8" fmla="*/ 8 w 36732"/>
                <a:gd name="connsiteY8" fmla="*/ 1935 h 8893"/>
                <a:gd name="connsiteX9" fmla="*/ 2531 w 36732"/>
                <a:gd name="connsiteY9" fmla="*/ 4458 h 8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6732" h="8893">
                  <a:moveTo>
                    <a:pt x="34693" y="8872"/>
                  </a:moveTo>
                  <a:cubicBezTo>
                    <a:pt x="35657" y="9024"/>
                    <a:pt x="36560" y="8368"/>
                    <a:pt x="36711" y="7396"/>
                  </a:cubicBezTo>
                  <a:cubicBezTo>
                    <a:pt x="36740" y="7220"/>
                    <a:pt x="36740" y="7030"/>
                    <a:pt x="36711" y="6854"/>
                  </a:cubicBezTo>
                  <a:lnTo>
                    <a:pt x="36711" y="6854"/>
                  </a:lnTo>
                  <a:cubicBezTo>
                    <a:pt x="36508" y="5555"/>
                    <a:pt x="35488" y="4533"/>
                    <a:pt x="34189" y="4331"/>
                  </a:cubicBezTo>
                  <a:lnTo>
                    <a:pt x="2152" y="43"/>
                  </a:lnTo>
                  <a:cubicBezTo>
                    <a:pt x="1201" y="-171"/>
                    <a:pt x="257" y="434"/>
                    <a:pt x="43" y="1380"/>
                  </a:cubicBezTo>
                  <a:cubicBezTo>
                    <a:pt x="2" y="1557"/>
                    <a:pt x="-10" y="1746"/>
                    <a:pt x="8" y="1935"/>
                  </a:cubicBezTo>
                  <a:lnTo>
                    <a:pt x="8" y="1935"/>
                  </a:lnTo>
                  <a:cubicBezTo>
                    <a:pt x="125" y="3272"/>
                    <a:pt x="1189" y="4344"/>
                    <a:pt x="2531" y="4458"/>
                  </a:cubicBezTo>
                  <a:close/>
                </a:path>
              </a:pathLst>
            </a:custGeom>
            <a:solidFill>
              <a:schemeClr val="tx2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9AF51313-CF5A-424B-AC84-3D5D218DF485}"/>
                </a:ext>
              </a:extLst>
            </p:cNvPr>
            <p:cNvSpPr/>
            <p:nvPr/>
          </p:nvSpPr>
          <p:spPr>
            <a:xfrm>
              <a:off x="974190" y="7248058"/>
              <a:ext cx="31544" cy="8866"/>
            </a:xfrm>
            <a:custGeom>
              <a:avLst/>
              <a:gdLst>
                <a:gd name="connsiteX0" fmla="*/ 29521 w 31544"/>
                <a:gd name="connsiteY0" fmla="*/ 8849 h 8866"/>
                <a:gd name="connsiteX1" fmla="*/ 31526 w 31544"/>
                <a:gd name="connsiteY1" fmla="*/ 7360 h 8866"/>
                <a:gd name="connsiteX2" fmla="*/ 31539 w 31544"/>
                <a:gd name="connsiteY2" fmla="*/ 6957 h 8866"/>
                <a:gd name="connsiteX3" fmla="*/ 31539 w 31544"/>
                <a:gd name="connsiteY3" fmla="*/ 6957 h 8866"/>
                <a:gd name="connsiteX4" fmla="*/ 29521 w 31544"/>
                <a:gd name="connsiteY4" fmla="*/ 4434 h 8866"/>
                <a:gd name="connsiteX5" fmla="*/ 1899 w 31544"/>
                <a:gd name="connsiteY5" fmla="*/ 20 h 8866"/>
                <a:gd name="connsiteX6" fmla="*/ 21 w 31544"/>
                <a:gd name="connsiteY6" fmla="*/ 1382 h 8866"/>
                <a:gd name="connsiteX7" fmla="*/ 7 w 31544"/>
                <a:gd name="connsiteY7" fmla="*/ 1786 h 8866"/>
                <a:gd name="connsiteX8" fmla="*/ 7 w 31544"/>
                <a:gd name="connsiteY8" fmla="*/ 1786 h 8866"/>
                <a:gd name="connsiteX9" fmla="*/ 1899 w 31544"/>
                <a:gd name="connsiteY9" fmla="*/ 4308 h 8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1544" h="8866">
                  <a:moveTo>
                    <a:pt x="29521" y="8849"/>
                  </a:moveTo>
                  <a:cubicBezTo>
                    <a:pt x="30485" y="8987"/>
                    <a:pt x="31383" y="8319"/>
                    <a:pt x="31526" y="7360"/>
                  </a:cubicBezTo>
                  <a:cubicBezTo>
                    <a:pt x="31545" y="7222"/>
                    <a:pt x="31550" y="7096"/>
                    <a:pt x="31539" y="6957"/>
                  </a:cubicBezTo>
                  <a:lnTo>
                    <a:pt x="31539" y="6957"/>
                  </a:lnTo>
                  <a:cubicBezTo>
                    <a:pt x="31563" y="5733"/>
                    <a:pt x="30714" y="4674"/>
                    <a:pt x="29521" y="4434"/>
                  </a:cubicBezTo>
                  <a:lnTo>
                    <a:pt x="1899" y="20"/>
                  </a:lnTo>
                  <a:cubicBezTo>
                    <a:pt x="1004" y="-119"/>
                    <a:pt x="163" y="486"/>
                    <a:pt x="21" y="1382"/>
                  </a:cubicBezTo>
                  <a:cubicBezTo>
                    <a:pt x="-1" y="1508"/>
                    <a:pt x="-6" y="1647"/>
                    <a:pt x="7" y="1786"/>
                  </a:cubicBezTo>
                  <a:lnTo>
                    <a:pt x="7" y="1786"/>
                  </a:lnTo>
                  <a:cubicBezTo>
                    <a:pt x="52" y="2933"/>
                    <a:pt x="805" y="3942"/>
                    <a:pt x="1899" y="4308"/>
                  </a:cubicBezTo>
                  <a:close/>
                </a:path>
              </a:pathLst>
            </a:custGeom>
            <a:solidFill>
              <a:schemeClr val="tx2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9DCFA072-B4B2-4949-9840-C320D2BE2708}"/>
                </a:ext>
              </a:extLst>
            </p:cNvPr>
            <p:cNvSpPr/>
            <p:nvPr/>
          </p:nvSpPr>
          <p:spPr>
            <a:xfrm>
              <a:off x="958964" y="7250380"/>
              <a:ext cx="30451" cy="12636"/>
            </a:xfrm>
            <a:custGeom>
              <a:avLst/>
              <a:gdLst>
                <a:gd name="connsiteX0" fmla="*/ 28162 w 30451"/>
                <a:gd name="connsiteY0" fmla="*/ 12561 h 12636"/>
                <a:gd name="connsiteX1" fmla="*/ 30365 w 30451"/>
                <a:gd name="connsiteY1" fmla="*/ 11389 h 12636"/>
                <a:gd name="connsiteX2" fmla="*/ 30432 w 30451"/>
                <a:gd name="connsiteY2" fmla="*/ 11048 h 12636"/>
                <a:gd name="connsiteX3" fmla="*/ 30432 w 30451"/>
                <a:gd name="connsiteY3" fmla="*/ 11048 h 12636"/>
                <a:gd name="connsiteX4" fmla="*/ 28792 w 30451"/>
                <a:gd name="connsiteY4" fmla="*/ 8273 h 12636"/>
                <a:gd name="connsiteX5" fmla="*/ 2305 w 30451"/>
                <a:gd name="connsiteY5" fmla="*/ 75 h 12636"/>
                <a:gd name="connsiteX6" fmla="*/ 102 w 30451"/>
                <a:gd name="connsiteY6" fmla="*/ 1248 h 12636"/>
                <a:gd name="connsiteX7" fmla="*/ 35 w 30451"/>
                <a:gd name="connsiteY7" fmla="*/ 1588 h 12636"/>
                <a:gd name="connsiteX8" fmla="*/ 35 w 30451"/>
                <a:gd name="connsiteY8" fmla="*/ 1588 h 12636"/>
                <a:gd name="connsiteX9" fmla="*/ 1549 w 30451"/>
                <a:gd name="connsiteY9" fmla="*/ 4237 h 12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0451" h="12636">
                  <a:moveTo>
                    <a:pt x="28162" y="12561"/>
                  </a:moveTo>
                  <a:cubicBezTo>
                    <a:pt x="29095" y="12839"/>
                    <a:pt x="30081" y="12322"/>
                    <a:pt x="30365" y="11389"/>
                  </a:cubicBezTo>
                  <a:cubicBezTo>
                    <a:pt x="30398" y="11275"/>
                    <a:pt x="30420" y="11161"/>
                    <a:pt x="30432" y="11048"/>
                  </a:cubicBezTo>
                  <a:lnTo>
                    <a:pt x="30432" y="11048"/>
                  </a:lnTo>
                  <a:cubicBezTo>
                    <a:pt x="30576" y="9862"/>
                    <a:pt x="29903" y="8715"/>
                    <a:pt x="28792" y="8273"/>
                  </a:cubicBezTo>
                  <a:lnTo>
                    <a:pt x="2305" y="75"/>
                  </a:lnTo>
                  <a:cubicBezTo>
                    <a:pt x="1372" y="-203"/>
                    <a:pt x="386" y="314"/>
                    <a:pt x="102" y="1248"/>
                  </a:cubicBezTo>
                  <a:cubicBezTo>
                    <a:pt x="69" y="1361"/>
                    <a:pt x="47" y="1475"/>
                    <a:pt x="35" y="1588"/>
                  </a:cubicBezTo>
                  <a:lnTo>
                    <a:pt x="35" y="1588"/>
                  </a:lnTo>
                  <a:cubicBezTo>
                    <a:pt x="-160" y="2723"/>
                    <a:pt x="475" y="3834"/>
                    <a:pt x="1549" y="4237"/>
                  </a:cubicBezTo>
                  <a:close/>
                </a:path>
              </a:pathLst>
            </a:custGeom>
            <a:solidFill>
              <a:schemeClr val="tx2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2800AE37-2A90-4BAD-B479-5EEAB782E169}"/>
                </a:ext>
              </a:extLst>
            </p:cNvPr>
            <p:cNvSpPr/>
            <p:nvPr/>
          </p:nvSpPr>
          <p:spPr>
            <a:xfrm>
              <a:off x="1867051" y="4172467"/>
              <a:ext cx="198607" cy="186920"/>
            </a:xfrm>
            <a:custGeom>
              <a:avLst/>
              <a:gdLst>
                <a:gd name="connsiteX0" fmla="*/ 187173 w 198607"/>
                <a:gd name="connsiteY0" fmla="*/ 186920 h 186920"/>
                <a:gd name="connsiteX1" fmla="*/ 198524 w 198607"/>
                <a:gd name="connsiteY1" fmla="*/ 55370 h 186920"/>
                <a:gd name="connsiteX2" fmla="*/ 128271 w 198607"/>
                <a:gd name="connsiteY2" fmla="*/ 9207 h 186920"/>
                <a:gd name="connsiteX3" fmla="*/ 0 w 198607"/>
                <a:gd name="connsiteY3" fmla="*/ 0 h 186920"/>
                <a:gd name="connsiteX4" fmla="*/ 76812 w 198607"/>
                <a:gd name="connsiteY4" fmla="*/ 175443 h 186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8607" h="186920">
                  <a:moveTo>
                    <a:pt x="187173" y="186920"/>
                  </a:moveTo>
                  <a:lnTo>
                    <a:pt x="198524" y="55370"/>
                  </a:lnTo>
                  <a:cubicBezTo>
                    <a:pt x="200164" y="35568"/>
                    <a:pt x="177461" y="9838"/>
                    <a:pt x="128271" y="9207"/>
                  </a:cubicBezTo>
                  <a:cubicBezTo>
                    <a:pt x="95604" y="9207"/>
                    <a:pt x="0" y="0"/>
                    <a:pt x="0" y="0"/>
                  </a:cubicBezTo>
                  <a:lnTo>
                    <a:pt x="76812" y="175443"/>
                  </a:lnTo>
                  <a:close/>
                </a:path>
              </a:pathLst>
            </a:custGeom>
            <a:solidFill>
              <a:schemeClr val="accent4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B021ADBE-6448-4747-B9A9-90217A17F0D4}"/>
                </a:ext>
              </a:extLst>
            </p:cNvPr>
            <p:cNvSpPr/>
            <p:nvPr/>
          </p:nvSpPr>
          <p:spPr>
            <a:xfrm>
              <a:off x="1800574" y="3988799"/>
              <a:ext cx="323777" cy="306213"/>
            </a:xfrm>
            <a:custGeom>
              <a:avLst/>
              <a:gdLst>
                <a:gd name="connsiteX0" fmla="*/ 270298 w 323777"/>
                <a:gd name="connsiteY0" fmla="*/ 305760 h 306213"/>
                <a:gd name="connsiteX1" fmla="*/ 8 w 323777"/>
                <a:gd name="connsiteY1" fmla="*/ 85163 h 306213"/>
                <a:gd name="connsiteX2" fmla="*/ 108856 w 323777"/>
                <a:gd name="connsiteY2" fmla="*/ 27 h 306213"/>
                <a:gd name="connsiteX3" fmla="*/ 311794 w 323777"/>
                <a:gd name="connsiteY3" fmla="*/ 249255 h 306213"/>
                <a:gd name="connsiteX4" fmla="*/ 270298 w 323777"/>
                <a:gd name="connsiteY4" fmla="*/ 305760 h 306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3777" h="306213">
                  <a:moveTo>
                    <a:pt x="270298" y="305760"/>
                  </a:moveTo>
                  <a:cubicBezTo>
                    <a:pt x="180874" y="291003"/>
                    <a:pt x="-1380" y="119974"/>
                    <a:pt x="8" y="85163"/>
                  </a:cubicBezTo>
                  <a:cubicBezTo>
                    <a:pt x="1395" y="50352"/>
                    <a:pt x="74044" y="-1360"/>
                    <a:pt x="108856" y="27"/>
                  </a:cubicBezTo>
                  <a:cubicBezTo>
                    <a:pt x="143667" y="1415"/>
                    <a:pt x="197145" y="203344"/>
                    <a:pt x="311794" y="249255"/>
                  </a:cubicBezTo>
                  <a:cubicBezTo>
                    <a:pt x="344083" y="262246"/>
                    <a:pt x="304605" y="311435"/>
                    <a:pt x="270298" y="305760"/>
                  </a:cubicBezTo>
                  <a:close/>
                </a:path>
              </a:pathLst>
            </a:custGeom>
            <a:solidFill>
              <a:srgbClr val="FEC761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3A55E21B-63A3-46E4-99D7-64DB48B68819}"/>
                </a:ext>
              </a:extLst>
            </p:cNvPr>
            <p:cNvSpPr/>
            <p:nvPr/>
          </p:nvSpPr>
          <p:spPr>
            <a:xfrm>
              <a:off x="1800574" y="3988547"/>
              <a:ext cx="315956" cy="305906"/>
            </a:xfrm>
            <a:custGeom>
              <a:avLst/>
              <a:gdLst>
                <a:gd name="connsiteX0" fmla="*/ 250118 w 315956"/>
                <a:gd name="connsiteY0" fmla="*/ 288859 h 305906"/>
                <a:gd name="connsiteX1" fmla="*/ 160946 w 315956"/>
                <a:gd name="connsiteY1" fmla="*/ 226804 h 305906"/>
                <a:gd name="connsiteX2" fmla="*/ 96874 w 315956"/>
                <a:gd name="connsiteY2" fmla="*/ 110136 h 305906"/>
                <a:gd name="connsiteX3" fmla="*/ 154135 w 315956"/>
                <a:gd name="connsiteY3" fmla="*/ 59685 h 305906"/>
                <a:gd name="connsiteX4" fmla="*/ 108856 w 315956"/>
                <a:gd name="connsiteY4" fmla="*/ 27 h 305906"/>
                <a:gd name="connsiteX5" fmla="*/ 8 w 315956"/>
                <a:gd name="connsiteY5" fmla="*/ 85163 h 305906"/>
                <a:gd name="connsiteX6" fmla="*/ 270298 w 315956"/>
                <a:gd name="connsiteY6" fmla="*/ 305760 h 305906"/>
                <a:gd name="connsiteX7" fmla="*/ 315956 w 315956"/>
                <a:gd name="connsiteY7" fmla="*/ 284696 h 305906"/>
                <a:gd name="connsiteX8" fmla="*/ 250118 w 315956"/>
                <a:gd name="connsiteY8" fmla="*/ 288859 h 305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5956" h="305906">
                  <a:moveTo>
                    <a:pt x="250118" y="288859"/>
                  </a:moveTo>
                  <a:cubicBezTo>
                    <a:pt x="218208" y="271501"/>
                    <a:pt x="188303" y="250691"/>
                    <a:pt x="160946" y="226804"/>
                  </a:cubicBezTo>
                  <a:cubicBezTo>
                    <a:pt x="125504" y="198804"/>
                    <a:pt x="86783" y="161092"/>
                    <a:pt x="96874" y="110136"/>
                  </a:cubicBezTo>
                  <a:cubicBezTo>
                    <a:pt x="102423" y="82136"/>
                    <a:pt x="126892" y="65992"/>
                    <a:pt x="154135" y="59685"/>
                  </a:cubicBezTo>
                  <a:cubicBezTo>
                    <a:pt x="135468" y="25505"/>
                    <a:pt x="120964" y="406"/>
                    <a:pt x="108856" y="27"/>
                  </a:cubicBezTo>
                  <a:cubicBezTo>
                    <a:pt x="74044" y="-1360"/>
                    <a:pt x="1395" y="50478"/>
                    <a:pt x="8" y="85163"/>
                  </a:cubicBezTo>
                  <a:cubicBezTo>
                    <a:pt x="-1380" y="119848"/>
                    <a:pt x="180874" y="291003"/>
                    <a:pt x="270298" y="305760"/>
                  </a:cubicBezTo>
                  <a:cubicBezTo>
                    <a:pt x="288133" y="307108"/>
                    <a:pt x="305400" y="299142"/>
                    <a:pt x="315956" y="284696"/>
                  </a:cubicBezTo>
                  <a:cubicBezTo>
                    <a:pt x="296546" y="298367"/>
                    <a:pt x="271093" y="299975"/>
                    <a:pt x="250118" y="288859"/>
                  </a:cubicBezTo>
                  <a:close/>
                </a:path>
              </a:pathLst>
            </a:custGeom>
            <a:solidFill>
              <a:srgbClr val="FEC761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4D6192CC-537B-463E-BCF5-E823F54A52F2}"/>
                </a:ext>
              </a:extLst>
            </p:cNvPr>
            <p:cNvSpPr/>
            <p:nvPr/>
          </p:nvSpPr>
          <p:spPr>
            <a:xfrm>
              <a:off x="1542494" y="3798079"/>
              <a:ext cx="326182" cy="331505"/>
            </a:xfrm>
            <a:custGeom>
              <a:avLst/>
              <a:gdLst>
                <a:gd name="connsiteX0" fmla="*/ 26393 w 326182"/>
                <a:gd name="connsiteY0" fmla="*/ 240442 h 331505"/>
                <a:gd name="connsiteX1" fmla="*/ 233115 w 326182"/>
                <a:gd name="connsiteY1" fmla="*/ 311830 h 331505"/>
                <a:gd name="connsiteX2" fmla="*/ 310006 w 326182"/>
                <a:gd name="connsiteY2" fmla="*/ 93067 h 331505"/>
                <a:gd name="connsiteX3" fmla="*/ 91244 w 326182"/>
                <a:gd name="connsiteY3" fmla="*/ 16176 h 331505"/>
                <a:gd name="connsiteX4" fmla="*/ 72429 w 326182"/>
                <a:gd name="connsiteY4" fmla="*/ 26782 h 331505"/>
                <a:gd name="connsiteX5" fmla="*/ 26393 w 326182"/>
                <a:gd name="connsiteY5" fmla="*/ 240442 h 331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6182" h="331505">
                  <a:moveTo>
                    <a:pt x="26393" y="240442"/>
                  </a:moveTo>
                  <a:cubicBezTo>
                    <a:pt x="70790" y="319271"/>
                    <a:pt x="151763" y="357614"/>
                    <a:pt x="233115" y="311830"/>
                  </a:cubicBezTo>
                  <a:cubicBezTo>
                    <a:pt x="314758" y="272653"/>
                    <a:pt x="349183" y="174709"/>
                    <a:pt x="310006" y="93067"/>
                  </a:cubicBezTo>
                  <a:cubicBezTo>
                    <a:pt x="270830" y="11425"/>
                    <a:pt x="172887" y="-23000"/>
                    <a:pt x="91244" y="16176"/>
                  </a:cubicBezTo>
                  <a:cubicBezTo>
                    <a:pt x="84746" y="19294"/>
                    <a:pt x="78461" y="22837"/>
                    <a:pt x="72429" y="26782"/>
                  </a:cubicBezTo>
                  <a:cubicBezTo>
                    <a:pt x="-8797" y="72440"/>
                    <a:pt x="-18004" y="161738"/>
                    <a:pt x="26393" y="240442"/>
                  </a:cubicBezTo>
                  <a:close/>
                </a:path>
              </a:pathLst>
            </a:custGeom>
            <a:solidFill>
              <a:schemeClr val="accent3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5581A391-58F4-442F-B3C1-74D9A9426BF9}"/>
                </a:ext>
              </a:extLst>
            </p:cNvPr>
            <p:cNvSpPr/>
            <p:nvPr/>
          </p:nvSpPr>
          <p:spPr>
            <a:xfrm>
              <a:off x="1599138" y="3787527"/>
              <a:ext cx="240165" cy="325159"/>
            </a:xfrm>
            <a:custGeom>
              <a:avLst/>
              <a:gdLst>
                <a:gd name="connsiteX0" fmla="*/ 82002 w 240165"/>
                <a:gd name="connsiteY0" fmla="*/ 0 h 325159"/>
                <a:gd name="connsiteX1" fmla="*/ 16542 w 240165"/>
                <a:gd name="connsiteY1" fmla="*/ 36829 h 325159"/>
                <a:gd name="connsiteX2" fmla="*/ 42776 w 240165"/>
                <a:gd name="connsiteY2" fmla="*/ 209876 h 325159"/>
                <a:gd name="connsiteX3" fmla="*/ 177102 w 240165"/>
                <a:gd name="connsiteY3" fmla="*/ 322003 h 325159"/>
                <a:gd name="connsiteX4" fmla="*/ 240165 w 240165"/>
                <a:gd name="connsiteY4" fmla="*/ 281642 h 32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165" h="325159">
                  <a:moveTo>
                    <a:pt x="82002" y="0"/>
                  </a:moveTo>
                  <a:lnTo>
                    <a:pt x="16542" y="36829"/>
                  </a:lnTo>
                  <a:cubicBezTo>
                    <a:pt x="-13350" y="53730"/>
                    <a:pt x="-1621" y="131172"/>
                    <a:pt x="42776" y="209876"/>
                  </a:cubicBezTo>
                  <a:cubicBezTo>
                    <a:pt x="87173" y="288579"/>
                    <a:pt x="147336" y="338525"/>
                    <a:pt x="177102" y="322003"/>
                  </a:cubicBezTo>
                  <a:cubicBezTo>
                    <a:pt x="177102" y="322003"/>
                    <a:pt x="237517" y="283029"/>
                    <a:pt x="240165" y="281642"/>
                  </a:cubicBezTo>
                  <a:close/>
                </a:path>
              </a:pathLst>
            </a:custGeom>
            <a:solidFill>
              <a:srgbClr val="F09049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214580E4-F653-4776-B606-D61D63B4EF40}"/>
                </a:ext>
              </a:extLst>
            </p:cNvPr>
            <p:cNvSpPr/>
            <p:nvPr/>
          </p:nvSpPr>
          <p:spPr>
            <a:xfrm>
              <a:off x="1624649" y="3772896"/>
              <a:ext cx="240762" cy="324790"/>
            </a:xfrm>
            <a:custGeom>
              <a:avLst/>
              <a:gdLst>
                <a:gd name="connsiteX0" fmla="*/ 82095 w 240762"/>
                <a:gd name="connsiteY0" fmla="*/ 0 h 324790"/>
                <a:gd name="connsiteX1" fmla="*/ 16509 w 240762"/>
                <a:gd name="connsiteY1" fmla="*/ 36829 h 324790"/>
                <a:gd name="connsiteX2" fmla="*/ 42743 w 240762"/>
                <a:gd name="connsiteY2" fmla="*/ 209876 h 324790"/>
                <a:gd name="connsiteX3" fmla="*/ 174672 w 240762"/>
                <a:gd name="connsiteY3" fmla="*/ 321498 h 324790"/>
                <a:gd name="connsiteX4" fmla="*/ 240763 w 240762"/>
                <a:gd name="connsiteY4" fmla="*/ 281642 h 324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762" h="324790">
                  <a:moveTo>
                    <a:pt x="82095" y="0"/>
                  </a:moveTo>
                  <a:lnTo>
                    <a:pt x="16509" y="36829"/>
                  </a:lnTo>
                  <a:cubicBezTo>
                    <a:pt x="-13384" y="53730"/>
                    <a:pt x="-1528" y="131172"/>
                    <a:pt x="42743" y="209876"/>
                  </a:cubicBezTo>
                  <a:cubicBezTo>
                    <a:pt x="87014" y="288579"/>
                    <a:pt x="144906" y="338399"/>
                    <a:pt x="174672" y="321498"/>
                  </a:cubicBezTo>
                  <a:cubicBezTo>
                    <a:pt x="232438" y="288579"/>
                    <a:pt x="231808" y="285426"/>
                    <a:pt x="240763" y="281642"/>
                  </a:cubicBezTo>
                  <a:close/>
                </a:path>
              </a:pathLst>
            </a:custGeom>
            <a:solidFill>
              <a:srgbClr val="F09049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92287A5B-B70F-4A66-8A81-110915274B91}"/>
                </a:ext>
              </a:extLst>
            </p:cNvPr>
            <p:cNvSpPr/>
            <p:nvPr/>
          </p:nvSpPr>
          <p:spPr>
            <a:xfrm>
              <a:off x="1635179" y="3482184"/>
              <a:ext cx="606194" cy="610279"/>
            </a:xfrm>
            <a:custGeom>
              <a:avLst/>
              <a:gdLst>
                <a:gd name="connsiteX0" fmla="*/ 272863 w 606194"/>
                <a:gd name="connsiteY0" fmla="*/ 4782 h 610279"/>
                <a:gd name="connsiteX1" fmla="*/ 16447 w 606194"/>
                <a:gd name="connsiteY1" fmla="*/ 321992 h 610279"/>
                <a:gd name="connsiteX2" fmla="*/ 42807 w 606194"/>
                <a:gd name="connsiteY2" fmla="*/ 494912 h 610279"/>
                <a:gd name="connsiteX3" fmla="*/ 177133 w 606194"/>
                <a:gd name="connsiteY3" fmla="*/ 607039 h 610279"/>
                <a:gd name="connsiteX4" fmla="*/ 580740 w 606194"/>
                <a:gd name="connsiteY4" fmla="*/ 552174 h 610279"/>
                <a:gd name="connsiteX5" fmla="*/ 521838 w 606194"/>
                <a:gd name="connsiteY5" fmla="*/ 224243 h 610279"/>
                <a:gd name="connsiteX6" fmla="*/ 272863 w 606194"/>
                <a:gd name="connsiteY6" fmla="*/ 4782 h 610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06194" h="610279">
                  <a:moveTo>
                    <a:pt x="272863" y="4782"/>
                  </a:moveTo>
                  <a:cubicBezTo>
                    <a:pt x="236791" y="24962"/>
                    <a:pt x="315242" y="153612"/>
                    <a:pt x="16447" y="321992"/>
                  </a:cubicBezTo>
                  <a:cubicBezTo>
                    <a:pt x="-13319" y="338767"/>
                    <a:pt x="-1590" y="416839"/>
                    <a:pt x="42807" y="494912"/>
                  </a:cubicBezTo>
                  <a:cubicBezTo>
                    <a:pt x="87204" y="572985"/>
                    <a:pt x="147240" y="623940"/>
                    <a:pt x="177133" y="607039"/>
                  </a:cubicBezTo>
                  <a:cubicBezTo>
                    <a:pt x="389909" y="487218"/>
                    <a:pt x="560938" y="563651"/>
                    <a:pt x="580740" y="552174"/>
                  </a:cubicBezTo>
                  <a:cubicBezTo>
                    <a:pt x="633335" y="522534"/>
                    <a:pt x="599911" y="362983"/>
                    <a:pt x="521838" y="224243"/>
                  </a:cubicBezTo>
                  <a:cubicBezTo>
                    <a:pt x="443765" y="85503"/>
                    <a:pt x="325458" y="-24606"/>
                    <a:pt x="272863" y="4782"/>
                  </a:cubicBezTo>
                  <a:close/>
                </a:path>
              </a:pathLst>
            </a:custGeom>
            <a:solidFill>
              <a:schemeClr val="accent2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2DE4AD33-5760-44D3-AE56-C540179D4D32}"/>
                </a:ext>
              </a:extLst>
            </p:cNvPr>
            <p:cNvSpPr/>
            <p:nvPr/>
          </p:nvSpPr>
          <p:spPr>
            <a:xfrm>
              <a:off x="1759465" y="3485957"/>
              <a:ext cx="481026" cy="606533"/>
            </a:xfrm>
            <a:custGeom>
              <a:avLst/>
              <a:gdLst>
                <a:gd name="connsiteX0" fmla="*/ 189821 w 481026"/>
                <a:gd name="connsiteY0" fmla="*/ 0 h 606533"/>
                <a:gd name="connsiteX1" fmla="*/ 208614 w 481026"/>
                <a:gd name="connsiteY1" fmla="*/ 40991 h 606533"/>
                <a:gd name="connsiteX2" fmla="*/ 209371 w 481026"/>
                <a:gd name="connsiteY2" fmla="*/ 66847 h 606533"/>
                <a:gd name="connsiteX3" fmla="*/ 209371 w 481026"/>
                <a:gd name="connsiteY3" fmla="*/ 75046 h 606533"/>
                <a:gd name="connsiteX4" fmla="*/ 210128 w 481026"/>
                <a:gd name="connsiteY4" fmla="*/ 82992 h 606533"/>
                <a:gd name="connsiteX5" fmla="*/ 126001 w 481026"/>
                <a:gd name="connsiteY5" fmla="*/ 103424 h 606533"/>
                <a:gd name="connsiteX6" fmla="*/ 196506 w 481026"/>
                <a:gd name="connsiteY6" fmla="*/ 345841 h 606533"/>
                <a:gd name="connsiteX7" fmla="*/ 197263 w 481026"/>
                <a:gd name="connsiteY7" fmla="*/ 495175 h 606533"/>
                <a:gd name="connsiteX8" fmla="*/ 47676 w 481026"/>
                <a:gd name="connsiteY8" fmla="*/ 566185 h 606533"/>
                <a:gd name="connsiteX9" fmla="*/ 0 w 481026"/>
                <a:gd name="connsiteY9" fmla="*/ 590654 h 606533"/>
                <a:gd name="connsiteX10" fmla="*/ 51964 w 481026"/>
                <a:gd name="connsiteY10" fmla="*/ 603266 h 606533"/>
                <a:gd name="connsiteX11" fmla="*/ 455571 w 481026"/>
                <a:gd name="connsiteY11" fmla="*/ 548401 h 606533"/>
                <a:gd name="connsiteX12" fmla="*/ 396670 w 481026"/>
                <a:gd name="connsiteY12" fmla="*/ 220470 h 606533"/>
                <a:gd name="connsiteX13" fmla="*/ 189821 w 481026"/>
                <a:gd name="connsiteY13" fmla="*/ 0 h 606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81026" h="606533">
                  <a:moveTo>
                    <a:pt x="189821" y="0"/>
                  </a:moveTo>
                  <a:cubicBezTo>
                    <a:pt x="201993" y="10092"/>
                    <a:pt x="208917" y="25180"/>
                    <a:pt x="208614" y="40991"/>
                  </a:cubicBezTo>
                  <a:cubicBezTo>
                    <a:pt x="208614" y="49568"/>
                    <a:pt x="208614" y="58271"/>
                    <a:pt x="209371" y="66847"/>
                  </a:cubicBezTo>
                  <a:cubicBezTo>
                    <a:pt x="209371" y="68235"/>
                    <a:pt x="209371" y="72649"/>
                    <a:pt x="209371" y="75046"/>
                  </a:cubicBezTo>
                  <a:cubicBezTo>
                    <a:pt x="209371" y="77442"/>
                    <a:pt x="209371" y="80343"/>
                    <a:pt x="210128" y="82992"/>
                  </a:cubicBezTo>
                  <a:cubicBezTo>
                    <a:pt x="211894" y="99767"/>
                    <a:pt x="123352" y="86902"/>
                    <a:pt x="126001" y="103424"/>
                  </a:cubicBezTo>
                  <a:cubicBezTo>
                    <a:pt x="126001" y="103424"/>
                    <a:pt x="112379" y="185659"/>
                    <a:pt x="196506" y="345841"/>
                  </a:cubicBezTo>
                  <a:cubicBezTo>
                    <a:pt x="217948" y="386706"/>
                    <a:pt x="256290" y="467553"/>
                    <a:pt x="197263" y="495175"/>
                  </a:cubicBezTo>
                  <a:cubicBezTo>
                    <a:pt x="153118" y="515986"/>
                    <a:pt x="102037" y="536293"/>
                    <a:pt x="47676" y="566185"/>
                  </a:cubicBezTo>
                  <a:cubicBezTo>
                    <a:pt x="15261" y="584095"/>
                    <a:pt x="0" y="590654"/>
                    <a:pt x="0" y="590654"/>
                  </a:cubicBezTo>
                  <a:cubicBezTo>
                    <a:pt x="20433" y="605284"/>
                    <a:pt x="39099" y="610582"/>
                    <a:pt x="51964" y="603266"/>
                  </a:cubicBezTo>
                  <a:cubicBezTo>
                    <a:pt x="264741" y="483445"/>
                    <a:pt x="435770" y="559879"/>
                    <a:pt x="455571" y="548401"/>
                  </a:cubicBezTo>
                  <a:cubicBezTo>
                    <a:pt x="508166" y="518761"/>
                    <a:pt x="474743" y="359210"/>
                    <a:pt x="396670" y="220470"/>
                  </a:cubicBezTo>
                  <a:cubicBezTo>
                    <a:pt x="336381" y="111623"/>
                    <a:pt x="249606" y="19550"/>
                    <a:pt x="189821" y="0"/>
                  </a:cubicBezTo>
                  <a:close/>
                </a:path>
              </a:pathLst>
            </a:custGeom>
            <a:solidFill>
              <a:schemeClr val="accent2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A0A47F4E-87A8-4A92-93C3-0C5F72C782EE}"/>
                </a:ext>
              </a:extLst>
            </p:cNvPr>
            <p:cNvSpPr/>
            <p:nvPr/>
          </p:nvSpPr>
          <p:spPr>
            <a:xfrm>
              <a:off x="1882913" y="3457701"/>
              <a:ext cx="390771" cy="587885"/>
            </a:xfrm>
            <a:custGeom>
              <a:avLst/>
              <a:gdLst>
                <a:gd name="connsiteX0" fmla="*/ 304375 w 390771"/>
                <a:gd name="connsiteY0" fmla="*/ 232582 h 587885"/>
                <a:gd name="connsiteX1" fmla="*/ 357349 w 390771"/>
                <a:gd name="connsiteY1" fmla="*/ 581450 h 587885"/>
                <a:gd name="connsiteX2" fmla="*/ 86427 w 390771"/>
                <a:gd name="connsiteY2" fmla="*/ 355304 h 587885"/>
                <a:gd name="connsiteX3" fmla="*/ 33328 w 390771"/>
                <a:gd name="connsiteY3" fmla="*/ 6436 h 587885"/>
                <a:gd name="connsiteX4" fmla="*/ 304375 w 390771"/>
                <a:gd name="connsiteY4" fmla="*/ 232582 h 58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0771" h="587885">
                  <a:moveTo>
                    <a:pt x="304375" y="232582"/>
                  </a:moveTo>
                  <a:cubicBezTo>
                    <a:pt x="393799" y="391250"/>
                    <a:pt x="417890" y="547900"/>
                    <a:pt x="357349" y="581450"/>
                  </a:cubicBezTo>
                  <a:cubicBezTo>
                    <a:pt x="296808" y="615000"/>
                    <a:pt x="175852" y="514098"/>
                    <a:pt x="86427" y="355304"/>
                  </a:cubicBezTo>
                  <a:cubicBezTo>
                    <a:pt x="-2997" y="196510"/>
                    <a:pt x="-27087" y="39986"/>
                    <a:pt x="33328" y="6436"/>
                  </a:cubicBezTo>
                  <a:cubicBezTo>
                    <a:pt x="93743" y="-27114"/>
                    <a:pt x="214825" y="73788"/>
                    <a:pt x="304375" y="232582"/>
                  </a:cubicBezTo>
                  <a:close/>
                </a:path>
              </a:pathLst>
            </a:custGeom>
            <a:solidFill>
              <a:srgbClr val="FEC761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899E99B1-AD22-4DD7-B932-9DBC186E2097}"/>
                </a:ext>
              </a:extLst>
            </p:cNvPr>
            <p:cNvSpPr/>
            <p:nvPr/>
          </p:nvSpPr>
          <p:spPr>
            <a:xfrm>
              <a:off x="1907726" y="3474407"/>
              <a:ext cx="351985" cy="540388"/>
            </a:xfrm>
            <a:custGeom>
              <a:avLst/>
              <a:gdLst>
                <a:gd name="connsiteX0" fmla="*/ 27056 w 351985"/>
                <a:gd name="connsiteY0" fmla="*/ 5244 h 540388"/>
                <a:gd name="connsiteX1" fmla="*/ 38155 w 351985"/>
                <a:gd name="connsiteY1" fmla="*/ 232273 h 540388"/>
                <a:gd name="connsiteX2" fmla="*/ 151669 w 351985"/>
                <a:gd name="connsiteY2" fmla="*/ 211840 h 540388"/>
                <a:gd name="connsiteX3" fmla="*/ 216625 w 351985"/>
                <a:gd name="connsiteY3" fmla="*/ 256742 h 540388"/>
                <a:gd name="connsiteX4" fmla="*/ 221418 w 351985"/>
                <a:gd name="connsiteY4" fmla="*/ 335571 h 540388"/>
                <a:gd name="connsiteX5" fmla="*/ 140066 w 351985"/>
                <a:gd name="connsiteY5" fmla="*/ 412509 h 540388"/>
                <a:gd name="connsiteX6" fmla="*/ 324968 w 351985"/>
                <a:gd name="connsiteY6" fmla="*/ 535104 h 540388"/>
                <a:gd name="connsiteX7" fmla="*/ 269598 w 351985"/>
                <a:gd name="connsiteY7" fmla="*/ 217516 h 540388"/>
                <a:gd name="connsiteX8" fmla="*/ 27056 w 351985"/>
                <a:gd name="connsiteY8" fmla="*/ 5244 h 540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1985" h="540388">
                  <a:moveTo>
                    <a:pt x="27056" y="5244"/>
                  </a:moveTo>
                  <a:cubicBezTo>
                    <a:pt x="-13809" y="28325"/>
                    <a:pt x="-6999" y="121659"/>
                    <a:pt x="38155" y="232273"/>
                  </a:cubicBezTo>
                  <a:cubicBezTo>
                    <a:pt x="91002" y="246147"/>
                    <a:pt x="137291" y="219660"/>
                    <a:pt x="151669" y="211840"/>
                  </a:cubicBezTo>
                  <a:cubicBezTo>
                    <a:pt x="168318" y="202381"/>
                    <a:pt x="197327" y="222561"/>
                    <a:pt x="216625" y="256742"/>
                  </a:cubicBezTo>
                  <a:cubicBezTo>
                    <a:pt x="235922" y="290922"/>
                    <a:pt x="238066" y="326238"/>
                    <a:pt x="221418" y="335571"/>
                  </a:cubicBezTo>
                  <a:cubicBezTo>
                    <a:pt x="206913" y="343769"/>
                    <a:pt x="156714" y="372148"/>
                    <a:pt x="140066" y="412509"/>
                  </a:cubicBezTo>
                  <a:cubicBezTo>
                    <a:pt x="210066" y="505590"/>
                    <a:pt x="284607" y="557807"/>
                    <a:pt x="324968" y="535104"/>
                  </a:cubicBezTo>
                  <a:cubicBezTo>
                    <a:pt x="376680" y="505843"/>
                    <a:pt x="351959" y="363697"/>
                    <a:pt x="269598" y="217516"/>
                  </a:cubicBezTo>
                  <a:cubicBezTo>
                    <a:pt x="187237" y="71335"/>
                    <a:pt x="78894" y="-23891"/>
                    <a:pt x="27056" y="5244"/>
                  </a:cubicBezTo>
                  <a:close/>
                </a:path>
              </a:pathLst>
            </a:custGeom>
            <a:solidFill>
              <a:srgbClr val="FEC761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A7C2E1A8-774F-4C07-A4B8-8FF893B81FD5}"/>
                </a:ext>
              </a:extLst>
            </p:cNvPr>
            <p:cNvSpPr/>
            <p:nvPr/>
          </p:nvSpPr>
          <p:spPr>
            <a:xfrm>
              <a:off x="1907726" y="3474407"/>
              <a:ext cx="351985" cy="540388"/>
            </a:xfrm>
            <a:custGeom>
              <a:avLst/>
              <a:gdLst>
                <a:gd name="connsiteX0" fmla="*/ 27056 w 351985"/>
                <a:gd name="connsiteY0" fmla="*/ 5244 h 540388"/>
                <a:gd name="connsiteX1" fmla="*/ 38155 w 351985"/>
                <a:gd name="connsiteY1" fmla="*/ 232273 h 540388"/>
                <a:gd name="connsiteX2" fmla="*/ 151669 w 351985"/>
                <a:gd name="connsiteY2" fmla="*/ 211840 h 540388"/>
                <a:gd name="connsiteX3" fmla="*/ 216625 w 351985"/>
                <a:gd name="connsiteY3" fmla="*/ 256742 h 540388"/>
                <a:gd name="connsiteX4" fmla="*/ 221418 w 351985"/>
                <a:gd name="connsiteY4" fmla="*/ 335571 h 540388"/>
                <a:gd name="connsiteX5" fmla="*/ 140066 w 351985"/>
                <a:gd name="connsiteY5" fmla="*/ 412509 h 540388"/>
                <a:gd name="connsiteX6" fmla="*/ 324968 w 351985"/>
                <a:gd name="connsiteY6" fmla="*/ 535104 h 540388"/>
                <a:gd name="connsiteX7" fmla="*/ 269598 w 351985"/>
                <a:gd name="connsiteY7" fmla="*/ 217516 h 540388"/>
                <a:gd name="connsiteX8" fmla="*/ 27056 w 351985"/>
                <a:gd name="connsiteY8" fmla="*/ 5244 h 540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1985" h="540388">
                  <a:moveTo>
                    <a:pt x="27056" y="5244"/>
                  </a:moveTo>
                  <a:cubicBezTo>
                    <a:pt x="-13809" y="28325"/>
                    <a:pt x="-6999" y="121659"/>
                    <a:pt x="38155" y="232273"/>
                  </a:cubicBezTo>
                  <a:cubicBezTo>
                    <a:pt x="91002" y="246147"/>
                    <a:pt x="137291" y="219660"/>
                    <a:pt x="151669" y="211840"/>
                  </a:cubicBezTo>
                  <a:cubicBezTo>
                    <a:pt x="168318" y="202381"/>
                    <a:pt x="197327" y="222561"/>
                    <a:pt x="216625" y="256742"/>
                  </a:cubicBezTo>
                  <a:cubicBezTo>
                    <a:pt x="235922" y="290922"/>
                    <a:pt x="238066" y="326238"/>
                    <a:pt x="221418" y="335571"/>
                  </a:cubicBezTo>
                  <a:cubicBezTo>
                    <a:pt x="206913" y="343769"/>
                    <a:pt x="156714" y="372148"/>
                    <a:pt x="140066" y="412509"/>
                  </a:cubicBezTo>
                  <a:cubicBezTo>
                    <a:pt x="210066" y="505590"/>
                    <a:pt x="284607" y="557807"/>
                    <a:pt x="324968" y="535104"/>
                  </a:cubicBezTo>
                  <a:cubicBezTo>
                    <a:pt x="376680" y="505843"/>
                    <a:pt x="351959" y="363697"/>
                    <a:pt x="269598" y="217516"/>
                  </a:cubicBezTo>
                  <a:cubicBezTo>
                    <a:pt x="187237" y="71335"/>
                    <a:pt x="78894" y="-23891"/>
                    <a:pt x="27056" y="5244"/>
                  </a:cubicBezTo>
                  <a:close/>
                </a:path>
              </a:pathLst>
            </a:custGeom>
            <a:solidFill>
              <a:schemeClr val="accent1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B8A51AE-8816-47C8-ADA0-5AF31775AD5F}"/>
                </a:ext>
              </a:extLst>
            </p:cNvPr>
            <p:cNvSpPr/>
            <p:nvPr/>
          </p:nvSpPr>
          <p:spPr>
            <a:xfrm>
              <a:off x="2068981" y="3911131"/>
              <a:ext cx="191725" cy="66721"/>
            </a:xfrm>
            <a:custGeom>
              <a:avLst/>
              <a:gdLst>
                <a:gd name="connsiteX0" fmla="*/ 0 w 191725"/>
                <a:gd name="connsiteY0" fmla="*/ 1640 h 66721"/>
                <a:gd name="connsiteX1" fmla="*/ 12613 w 191725"/>
                <a:gd name="connsiteY1" fmla="*/ 16271 h 66721"/>
                <a:gd name="connsiteX2" fmla="*/ 186794 w 191725"/>
                <a:gd name="connsiteY2" fmla="*/ 66722 h 66721"/>
                <a:gd name="connsiteX3" fmla="*/ 191209 w 191725"/>
                <a:gd name="connsiteY3" fmla="*/ 16271 h 66721"/>
                <a:gd name="connsiteX4" fmla="*/ 0 w 191725"/>
                <a:gd name="connsiteY4" fmla="*/ 1640 h 66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1725" h="66721">
                  <a:moveTo>
                    <a:pt x="0" y="1640"/>
                  </a:moveTo>
                  <a:lnTo>
                    <a:pt x="12613" y="16271"/>
                  </a:lnTo>
                  <a:cubicBezTo>
                    <a:pt x="88289" y="16271"/>
                    <a:pt x="186794" y="66722"/>
                    <a:pt x="186794" y="66722"/>
                  </a:cubicBezTo>
                  <a:cubicBezTo>
                    <a:pt x="191133" y="50279"/>
                    <a:pt x="192621" y="33216"/>
                    <a:pt x="191209" y="16271"/>
                  </a:cubicBezTo>
                  <a:cubicBezTo>
                    <a:pt x="169263" y="11730"/>
                    <a:pt x="75676" y="-5297"/>
                    <a:pt x="0" y="164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  <a:alpha val="30000"/>
              </a:schemeClr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CD02ACA1-46F4-4289-AF35-65497F02C8CD}"/>
                </a:ext>
              </a:extLst>
            </p:cNvPr>
            <p:cNvSpPr/>
            <p:nvPr/>
          </p:nvSpPr>
          <p:spPr>
            <a:xfrm>
              <a:off x="2055485" y="3889031"/>
              <a:ext cx="202686" cy="27776"/>
            </a:xfrm>
            <a:custGeom>
              <a:avLst/>
              <a:gdLst>
                <a:gd name="connsiteX0" fmla="*/ 202686 w 202686"/>
                <a:gd name="connsiteY0" fmla="*/ 27776 h 27776"/>
                <a:gd name="connsiteX1" fmla="*/ 198903 w 202686"/>
                <a:gd name="connsiteY1" fmla="*/ 2551 h 27776"/>
                <a:gd name="connsiteX2" fmla="*/ 0 w 202686"/>
                <a:gd name="connsiteY2" fmla="*/ 8605 h 27776"/>
                <a:gd name="connsiteX3" fmla="*/ 4541 w 202686"/>
                <a:gd name="connsiteY3" fmla="*/ 14281 h 27776"/>
                <a:gd name="connsiteX4" fmla="*/ 202686 w 202686"/>
                <a:gd name="connsiteY4" fmla="*/ 27776 h 27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2686" h="27776">
                  <a:moveTo>
                    <a:pt x="202686" y="27776"/>
                  </a:moveTo>
                  <a:cubicBezTo>
                    <a:pt x="201804" y="19452"/>
                    <a:pt x="200542" y="10875"/>
                    <a:pt x="198903" y="2551"/>
                  </a:cubicBezTo>
                  <a:cubicBezTo>
                    <a:pt x="141641" y="-5521"/>
                    <a:pt x="4667" y="8100"/>
                    <a:pt x="0" y="8605"/>
                  </a:cubicBezTo>
                  <a:cubicBezTo>
                    <a:pt x="4541" y="14659"/>
                    <a:pt x="0" y="8605"/>
                    <a:pt x="4541" y="14281"/>
                  </a:cubicBezTo>
                  <a:cubicBezTo>
                    <a:pt x="70896" y="9751"/>
                    <a:pt x="137554" y="14291"/>
                    <a:pt x="202686" y="27776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  <a:alpha val="30000"/>
              </a:schemeClr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F342C299-E2FB-4478-9333-4F55FDBA05F2}"/>
                </a:ext>
              </a:extLst>
            </p:cNvPr>
            <p:cNvSpPr/>
            <p:nvPr/>
          </p:nvSpPr>
          <p:spPr>
            <a:xfrm>
              <a:off x="1651216" y="3640596"/>
              <a:ext cx="213315" cy="241010"/>
            </a:xfrm>
            <a:custGeom>
              <a:avLst/>
              <a:gdLst>
                <a:gd name="connsiteX0" fmla="*/ 212934 w 213315"/>
                <a:gd name="connsiteY0" fmla="*/ 371 h 241010"/>
                <a:gd name="connsiteX1" fmla="*/ 66753 w 213315"/>
                <a:gd name="connsiteY1" fmla="*/ 147814 h 241010"/>
                <a:gd name="connsiteX2" fmla="*/ 18698 w 213315"/>
                <a:gd name="connsiteY2" fmla="*/ 229292 h 241010"/>
                <a:gd name="connsiteX3" fmla="*/ 3815 w 213315"/>
                <a:gd name="connsiteY3" fmla="*/ 180607 h 241010"/>
                <a:gd name="connsiteX4" fmla="*/ 52753 w 213315"/>
                <a:gd name="connsiteY4" fmla="*/ 142769 h 241010"/>
                <a:gd name="connsiteX5" fmla="*/ 212934 w 213315"/>
                <a:gd name="connsiteY5" fmla="*/ 371 h 241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3315" h="241010">
                  <a:moveTo>
                    <a:pt x="212934" y="371"/>
                  </a:moveTo>
                  <a:cubicBezTo>
                    <a:pt x="218105" y="-6439"/>
                    <a:pt x="170808" y="81850"/>
                    <a:pt x="66753" y="147814"/>
                  </a:cubicBezTo>
                  <a:cubicBezTo>
                    <a:pt x="6842" y="185652"/>
                    <a:pt x="29797" y="195742"/>
                    <a:pt x="18698" y="229292"/>
                  </a:cubicBezTo>
                  <a:cubicBezTo>
                    <a:pt x="6086" y="267130"/>
                    <a:pt x="-6527" y="203184"/>
                    <a:pt x="3815" y="180607"/>
                  </a:cubicBezTo>
                  <a:cubicBezTo>
                    <a:pt x="6716" y="174427"/>
                    <a:pt x="19581" y="162697"/>
                    <a:pt x="52753" y="142769"/>
                  </a:cubicBezTo>
                  <a:cubicBezTo>
                    <a:pt x="114841" y="106092"/>
                    <a:pt x="169236" y="57735"/>
                    <a:pt x="212934" y="371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40000"/>
              </a:schemeClr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8494DDB5-EE98-414C-980B-1ACE24B21B4C}"/>
                </a:ext>
              </a:extLst>
            </p:cNvPr>
            <p:cNvSpPr/>
            <p:nvPr/>
          </p:nvSpPr>
          <p:spPr>
            <a:xfrm>
              <a:off x="1945755" y="3687256"/>
              <a:ext cx="181244" cy="199407"/>
            </a:xfrm>
            <a:custGeom>
              <a:avLst/>
              <a:gdLst>
                <a:gd name="connsiteX0" fmla="*/ 111370 w 181244"/>
                <a:gd name="connsiteY0" fmla="*/ 0 h 199407"/>
                <a:gd name="connsiteX1" fmla="*/ 0 w 181244"/>
                <a:gd name="connsiteY1" fmla="*/ 19045 h 199407"/>
                <a:gd name="connsiteX2" fmla="*/ 44271 w 181244"/>
                <a:gd name="connsiteY2" fmla="*/ 110109 h 199407"/>
                <a:gd name="connsiteX3" fmla="*/ 102289 w 181244"/>
                <a:gd name="connsiteY3" fmla="*/ 199407 h 199407"/>
                <a:gd name="connsiteX4" fmla="*/ 181245 w 181244"/>
                <a:gd name="connsiteY4" fmla="*/ 123731 h 199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1244" h="199407">
                  <a:moveTo>
                    <a:pt x="111370" y="0"/>
                  </a:moveTo>
                  <a:cubicBezTo>
                    <a:pt x="94469" y="9460"/>
                    <a:pt x="50199" y="32289"/>
                    <a:pt x="0" y="19045"/>
                  </a:cubicBezTo>
                  <a:cubicBezTo>
                    <a:pt x="12815" y="50303"/>
                    <a:pt x="27609" y="80719"/>
                    <a:pt x="44271" y="110109"/>
                  </a:cubicBezTo>
                  <a:cubicBezTo>
                    <a:pt x="61638" y="141109"/>
                    <a:pt x="81024" y="170938"/>
                    <a:pt x="102289" y="199407"/>
                  </a:cubicBezTo>
                  <a:cubicBezTo>
                    <a:pt x="118055" y="161569"/>
                    <a:pt x="164091" y="133569"/>
                    <a:pt x="181245" y="123731"/>
                  </a:cubicBezTo>
                  <a:close/>
                </a:path>
              </a:pathLst>
            </a:custGeom>
            <a:solidFill>
              <a:schemeClr val="accent3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9F900D40-13A1-4B51-A1C3-D7C848FBA737}"/>
                </a:ext>
              </a:extLst>
            </p:cNvPr>
            <p:cNvSpPr/>
            <p:nvPr/>
          </p:nvSpPr>
          <p:spPr>
            <a:xfrm>
              <a:off x="2018530" y="3687382"/>
              <a:ext cx="108469" cy="199028"/>
            </a:xfrm>
            <a:custGeom>
              <a:avLst/>
              <a:gdLst>
                <a:gd name="connsiteX0" fmla="*/ 38721 w 108469"/>
                <a:gd name="connsiteY0" fmla="*/ 0 h 199028"/>
                <a:gd name="connsiteX1" fmla="*/ 48181 w 108469"/>
                <a:gd name="connsiteY1" fmla="*/ 115659 h 199028"/>
                <a:gd name="connsiteX2" fmla="*/ 31406 w 108469"/>
                <a:gd name="connsiteY2" fmla="*/ 161191 h 199028"/>
                <a:gd name="connsiteX3" fmla="*/ 0 w 108469"/>
                <a:gd name="connsiteY3" fmla="*/ 157533 h 199028"/>
                <a:gd name="connsiteX4" fmla="*/ 29514 w 108469"/>
                <a:gd name="connsiteY4" fmla="*/ 199029 h 199028"/>
                <a:gd name="connsiteX5" fmla="*/ 108469 w 108469"/>
                <a:gd name="connsiteY5" fmla="*/ 123352 h 1990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8469" h="199028">
                  <a:moveTo>
                    <a:pt x="38721" y="0"/>
                  </a:moveTo>
                  <a:cubicBezTo>
                    <a:pt x="2270" y="25225"/>
                    <a:pt x="47424" y="95857"/>
                    <a:pt x="48181" y="115659"/>
                  </a:cubicBezTo>
                  <a:cubicBezTo>
                    <a:pt x="48887" y="132466"/>
                    <a:pt x="42845" y="148858"/>
                    <a:pt x="31406" y="161191"/>
                  </a:cubicBezTo>
                  <a:cubicBezTo>
                    <a:pt x="23964" y="169263"/>
                    <a:pt x="15766" y="179479"/>
                    <a:pt x="0" y="157533"/>
                  </a:cubicBezTo>
                  <a:cubicBezTo>
                    <a:pt x="9069" y="171900"/>
                    <a:pt x="18919" y="185754"/>
                    <a:pt x="29514" y="199029"/>
                  </a:cubicBezTo>
                  <a:cubicBezTo>
                    <a:pt x="47172" y="159425"/>
                    <a:pt x="90055" y="133821"/>
                    <a:pt x="108469" y="123352"/>
                  </a:cubicBezTo>
                  <a:close/>
                </a:path>
              </a:pathLst>
            </a:custGeom>
            <a:solidFill>
              <a:srgbClr val="F09049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86E80251-EA67-490F-803C-C2EE42BD1E31}"/>
                </a:ext>
              </a:extLst>
            </p:cNvPr>
            <p:cNvSpPr/>
            <p:nvPr/>
          </p:nvSpPr>
          <p:spPr>
            <a:xfrm>
              <a:off x="2048492" y="3683589"/>
              <a:ext cx="92060" cy="128415"/>
            </a:xfrm>
            <a:custGeom>
              <a:avLst/>
              <a:gdLst>
                <a:gd name="connsiteX0" fmla="*/ 16074 w 92060"/>
                <a:gd name="connsiteY0" fmla="*/ 81109 h 128415"/>
                <a:gd name="connsiteX1" fmla="*/ 80903 w 92060"/>
                <a:gd name="connsiteY1" fmla="*/ 126136 h 128415"/>
                <a:gd name="connsiteX2" fmla="*/ 76110 w 92060"/>
                <a:gd name="connsiteY2" fmla="*/ 47307 h 128415"/>
                <a:gd name="connsiteX3" fmla="*/ 11155 w 92060"/>
                <a:gd name="connsiteY3" fmla="*/ 2279 h 128415"/>
                <a:gd name="connsiteX4" fmla="*/ 16074 w 92060"/>
                <a:gd name="connsiteY4" fmla="*/ 81109 h 128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060" h="128415">
                  <a:moveTo>
                    <a:pt x="16074" y="81109"/>
                  </a:moveTo>
                  <a:cubicBezTo>
                    <a:pt x="35371" y="115289"/>
                    <a:pt x="64381" y="135469"/>
                    <a:pt x="80903" y="126136"/>
                  </a:cubicBezTo>
                  <a:cubicBezTo>
                    <a:pt x="97426" y="116803"/>
                    <a:pt x="95408" y="81487"/>
                    <a:pt x="76110" y="47307"/>
                  </a:cubicBezTo>
                  <a:cubicBezTo>
                    <a:pt x="56813" y="13126"/>
                    <a:pt x="27804" y="-7054"/>
                    <a:pt x="11155" y="2279"/>
                  </a:cubicBezTo>
                  <a:cubicBezTo>
                    <a:pt x="-5494" y="11613"/>
                    <a:pt x="-3224" y="46928"/>
                    <a:pt x="16074" y="81109"/>
                  </a:cubicBezTo>
                  <a:close/>
                </a:path>
              </a:pathLst>
            </a:custGeom>
            <a:solidFill>
              <a:schemeClr val="accent2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394C16FD-A876-4960-AA42-3F26FD00A33D}"/>
                </a:ext>
              </a:extLst>
            </p:cNvPr>
            <p:cNvSpPr/>
            <p:nvPr/>
          </p:nvSpPr>
          <p:spPr>
            <a:xfrm>
              <a:off x="2049048" y="3685616"/>
              <a:ext cx="91880" cy="126136"/>
            </a:xfrm>
            <a:custGeom>
              <a:avLst/>
              <a:gdLst>
                <a:gd name="connsiteX0" fmla="*/ 85645 w 91880"/>
                <a:gd name="connsiteY0" fmla="*/ 68109 h 126136"/>
                <a:gd name="connsiteX1" fmla="*/ 63825 w 91880"/>
                <a:gd name="connsiteY1" fmla="*/ 110109 h 126136"/>
                <a:gd name="connsiteX2" fmla="*/ 11103 w 91880"/>
                <a:gd name="connsiteY2" fmla="*/ 0 h 126136"/>
                <a:gd name="connsiteX3" fmla="*/ 11103 w 91880"/>
                <a:gd name="connsiteY3" fmla="*/ 0 h 126136"/>
                <a:gd name="connsiteX4" fmla="*/ 16022 w 91880"/>
                <a:gd name="connsiteY4" fmla="*/ 78829 h 126136"/>
                <a:gd name="connsiteX5" fmla="*/ 80852 w 91880"/>
                <a:gd name="connsiteY5" fmla="*/ 123857 h 126136"/>
                <a:gd name="connsiteX6" fmla="*/ 86023 w 91880"/>
                <a:gd name="connsiteY6" fmla="*/ 66721 h 126136"/>
                <a:gd name="connsiteX7" fmla="*/ 85645 w 91880"/>
                <a:gd name="connsiteY7" fmla="*/ 68109 h 12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1880" h="126136">
                  <a:moveTo>
                    <a:pt x="85645" y="68109"/>
                  </a:moveTo>
                  <a:cubicBezTo>
                    <a:pt x="92582" y="93334"/>
                    <a:pt x="81104" y="114271"/>
                    <a:pt x="63825" y="110109"/>
                  </a:cubicBezTo>
                  <a:cubicBezTo>
                    <a:pt x="30275" y="102037"/>
                    <a:pt x="-15131" y="24721"/>
                    <a:pt x="11103" y="0"/>
                  </a:cubicBezTo>
                  <a:lnTo>
                    <a:pt x="11103" y="0"/>
                  </a:lnTo>
                  <a:cubicBezTo>
                    <a:pt x="-5419" y="9333"/>
                    <a:pt x="-3275" y="44649"/>
                    <a:pt x="16022" y="78829"/>
                  </a:cubicBezTo>
                  <a:cubicBezTo>
                    <a:pt x="35320" y="113010"/>
                    <a:pt x="64329" y="133190"/>
                    <a:pt x="80852" y="123857"/>
                  </a:cubicBezTo>
                  <a:cubicBezTo>
                    <a:pt x="93465" y="116542"/>
                    <a:pt x="95356" y="93082"/>
                    <a:pt x="86023" y="66721"/>
                  </a:cubicBezTo>
                  <a:cubicBezTo>
                    <a:pt x="85518" y="67352"/>
                    <a:pt x="85645" y="67730"/>
                    <a:pt x="85645" y="68109"/>
                  </a:cubicBezTo>
                  <a:close/>
                </a:path>
              </a:pathLst>
            </a:custGeom>
            <a:solidFill>
              <a:srgbClr val="F2E18A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EC2A0B34-86F4-4011-B6AE-C241710DBA2A}"/>
                </a:ext>
              </a:extLst>
            </p:cNvPr>
            <p:cNvSpPr/>
            <p:nvPr/>
          </p:nvSpPr>
          <p:spPr>
            <a:xfrm>
              <a:off x="1933652" y="4083646"/>
              <a:ext cx="56801" cy="42685"/>
            </a:xfrm>
            <a:custGeom>
              <a:avLst/>
              <a:gdLst>
                <a:gd name="connsiteX0" fmla="*/ 1508 w 56801"/>
                <a:gd name="connsiteY0" fmla="*/ 36478 h 42685"/>
                <a:gd name="connsiteX1" fmla="*/ 18409 w 56801"/>
                <a:gd name="connsiteY1" fmla="*/ 41145 h 42685"/>
                <a:gd name="connsiteX2" fmla="*/ 50446 w 56801"/>
                <a:gd name="connsiteY2" fmla="*/ 23235 h 42685"/>
                <a:gd name="connsiteX3" fmla="*/ 55238 w 56801"/>
                <a:gd name="connsiteY3" fmla="*/ 6208 h 42685"/>
                <a:gd name="connsiteX4" fmla="*/ 55238 w 56801"/>
                <a:gd name="connsiteY4" fmla="*/ 6208 h 42685"/>
                <a:gd name="connsiteX5" fmla="*/ 38337 w 56801"/>
                <a:gd name="connsiteY5" fmla="*/ 1541 h 42685"/>
                <a:gd name="connsiteX6" fmla="*/ 6301 w 56801"/>
                <a:gd name="connsiteY6" fmla="*/ 19577 h 42685"/>
                <a:gd name="connsiteX7" fmla="*/ 1508 w 56801"/>
                <a:gd name="connsiteY7" fmla="*/ 36478 h 42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6801" h="42685">
                  <a:moveTo>
                    <a:pt x="1508" y="36478"/>
                  </a:moveTo>
                  <a:cubicBezTo>
                    <a:pt x="4964" y="42335"/>
                    <a:pt x="12444" y="44400"/>
                    <a:pt x="18409" y="41145"/>
                  </a:cubicBezTo>
                  <a:lnTo>
                    <a:pt x="50446" y="23235"/>
                  </a:lnTo>
                  <a:cubicBezTo>
                    <a:pt x="56424" y="19818"/>
                    <a:pt x="58556" y="12240"/>
                    <a:pt x="55238" y="6208"/>
                  </a:cubicBezTo>
                  <a:lnTo>
                    <a:pt x="55238" y="6208"/>
                  </a:lnTo>
                  <a:cubicBezTo>
                    <a:pt x="51783" y="350"/>
                    <a:pt x="44303" y="-1714"/>
                    <a:pt x="38337" y="1541"/>
                  </a:cubicBezTo>
                  <a:lnTo>
                    <a:pt x="6301" y="19577"/>
                  </a:lnTo>
                  <a:cubicBezTo>
                    <a:pt x="398" y="22989"/>
                    <a:pt x="-1721" y="30474"/>
                    <a:pt x="1508" y="36478"/>
                  </a:cubicBezTo>
                  <a:close/>
                </a:path>
              </a:pathLst>
            </a:custGeom>
            <a:solidFill>
              <a:schemeClr val="accent3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DED614C0-4E21-417B-BD5E-CA7E2F1B8C68}"/>
                </a:ext>
              </a:extLst>
            </p:cNvPr>
            <p:cNvSpPr/>
            <p:nvPr/>
          </p:nvSpPr>
          <p:spPr>
            <a:xfrm>
              <a:off x="1966355" y="4128614"/>
              <a:ext cx="48870" cy="38928"/>
            </a:xfrm>
            <a:custGeom>
              <a:avLst/>
              <a:gdLst>
                <a:gd name="connsiteX0" fmla="*/ 1724 w 48870"/>
                <a:gd name="connsiteY0" fmla="*/ 33889 h 38928"/>
                <a:gd name="connsiteX1" fmla="*/ 16607 w 48870"/>
                <a:gd name="connsiteY1" fmla="*/ 37295 h 38928"/>
                <a:gd name="connsiteX2" fmla="*/ 43724 w 48870"/>
                <a:gd name="connsiteY2" fmla="*/ 20015 h 38928"/>
                <a:gd name="connsiteX3" fmla="*/ 47306 w 48870"/>
                <a:gd name="connsiteY3" fmla="*/ 5282 h 38928"/>
                <a:gd name="connsiteX4" fmla="*/ 47129 w 48870"/>
                <a:gd name="connsiteY4" fmla="*/ 5006 h 38928"/>
                <a:gd name="connsiteX5" fmla="*/ 47129 w 48870"/>
                <a:gd name="connsiteY5" fmla="*/ 5006 h 38928"/>
                <a:gd name="connsiteX6" fmla="*/ 32146 w 48870"/>
                <a:gd name="connsiteY6" fmla="*/ 1709 h 38928"/>
                <a:gd name="connsiteX7" fmla="*/ 32120 w 48870"/>
                <a:gd name="connsiteY7" fmla="*/ 1727 h 38928"/>
                <a:gd name="connsiteX8" fmla="*/ 5003 w 48870"/>
                <a:gd name="connsiteY8" fmla="*/ 18880 h 38928"/>
                <a:gd name="connsiteX9" fmla="*/ 1711 w 48870"/>
                <a:gd name="connsiteY9" fmla="*/ 33861 h 38928"/>
                <a:gd name="connsiteX10" fmla="*/ 1724 w 48870"/>
                <a:gd name="connsiteY10" fmla="*/ 33889 h 38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8870" h="38928">
                  <a:moveTo>
                    <a:pt x="1724" y="33889"/>
                  </a:moveTo>
                  <a:cubicBezTo>
                    <a:pt x="4915" y="38914"/>
                    <a:pt x="11549" y="40434"/>
                    <a:pt x="16607" y="37295"/>
                  </a:cubicBezTo>
                  <a:lnTo>
                    <a:pt x="43724" y="20015"/>
                  </a:lnTo>
                  <a:cubicBezTo>
                    <a:pt x="48782" y="16935"/>
                    <a:pt x="50384" y="10339"/>
                    <a:pt x="47306" y="5282"/>
                  </a:cubicBezTo>
                  <a:cubicBezTo>
                    <a:pt x="47243" y="5189"/>
                    <a:pt x="47193" y="5097"/>
                    <a:pt x="47129" y="5006"/>
                  </a:cubicBezTo>
                  <a:lnTo>
                    <a:pt x="47129" y="5006"/>
                  </a:lnTo>
                  <a:cubicBezTo>
                    <a:pt x="43901" y="-42"/>
                    <a:pt x="37191" y="-1517"/>
                    <a:pt x="32146" y="1709"/>
                  </a:cubicBezTo>
                  <a:cubicBezTo>
                    <a:pt x="32133" y="1715"/>
                    <a:pt x="32133" y="1720"/>
                    <a:pt x="32120" y="1727"/>
                  </a:cubicBezTo>
                  <a:lnTo>
                    <a:pt x="5003" y="18880"/>
                  </a:lnTo>
                  <a:cubicBezTo>
                    <a:pt x="-42" y="22106"/>
                    <a:pt x="-1518" y="28814"/>
                    <a:pt x="1711" y="33861"/>
                  </a:cubicBezTo>
                  <a:cubicBezTo>
                    <a:pt x="1711" y="33870"/>
                    <a:pt x="1724" y="33880"/>
                    <a:pt x="1724" y="33889"/>
                  </a:cubicBezTo>
                  <a:close/>
                </a:path>
              </a:pathLst>
            </a:custGeom>
            <a:solidFill>
              <a:srgbClr val="4A5867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B0BE8C01-A1E2-4AC5-B3BE-858DAAFCB621}"/>
                </a:ext>
              </a:extLst>
            </p:cNvPr>
            <p:cNvSpPr/>
            <p:nvPr/>
          </p:nvSpPr>
          <p:spPr>
            <a:xfrm>
              <a:off x="2001594" y="4167823"/>
              <a:ext cx="40636" cy="32589"/>
            </a:xfrm>
            <a:custGeom>
              <a:avLst/>
              <a:gdLst>
                <a:gd name="connsiteX0" fmla="*/ 1044 w 40636"/>
                <a:gd name="connsiteY0" fmla="*/ 28356 h 32589"/>
                <a:gd name="connsiteX1" fmla="*/ 13568 w 40636"/>
                <a:gd name="connsiteY1" fmla="*/ 31185 h 32589"/>
                <a:gd name="connsiteX2" fmla="*/ 13657 w 40636"/>
                <a:gd name="connsiteY2" fmla="*/ 31131 h 32589"/>
                <a:gd name="connsiteX3" fmla="*/ 36360 w 40636"/>
                <a:gd name="connsiteY3" fmla="*/ 16752 h 32589"/>
                <a:gd name="connsiteX4" fmla="*/ 39260 w 40636"/>
                <a:gd name="connsiteY4" fmla="*/ 4140 h 32589"/>
                <a:gd name="connsiteX5" fmla="*/ 39260 w 40636"/>
                <a:gd name="connsiteY5" fmla="*/ 4140 h 32589"/>
                <a:gd name="connsiteX6" fmla="*/ 26648 w 40636"/>
                <a:gd name="connsiteY6" fmla="*/ 1365 h 32589"/>
                <a:gd name="connsiteX7" fmla="*/ 4323 w 40636"/>
                <a:gd name="connsiteY7" fmla="*/ 15870 h 32589"/>
                <a:gd name="connsiteX8" fmla="*/ 1347 w 40636"/>
                <a:gd name="connsiteY8" fmla="*/ 28362 h 32589"/>
                <a:gd name="connsiteX9" fmla="*/ 1422 w 40636"/>
                <a:gd name="connsiteY9" fmla="*/ 28482 h 32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36" h="32589">
                  <a:moveTo>
                    <a:pt x="1044" y="28356"/>
                  </a:moveTo>
                  <a:cubicBezTo>
                    <a:pt x="3718" y="32596"/>
                    <a:pt x="9330" y="33864"/>
                    <a:pt x="13568" y="31185"/>
                  </a:cubicBezTo>
                  <a:cubicBezTo>
                    <a:pt x="13594" y="31168"/>
                    <a:pt x="13631" y="31150"/>
                    <a:pt x="13657" y="31131"/>
                  </a:cubicBezTo>
                  <a:lnTo>
                    <a:pt x="36360" y="16752"/>
                  </a:lnTo>
                  <a:cubicBezTo>
                    <a:pt x="40623" y="14052"/>
                    <a:pt x="41909" y="8429"/>
                    <a:pt x="39260" y="4140"/>
                  </a:cubicBezTo>
                  <a:lnTo>
                    <a:pt x="39260" y="4140"/>
                  </a:lnTo>
                  <a:cubicBezTo>
                    <a:pt x="36473" y="-14"/>
                    <a:pt x="30911" y="-1237"/>
                    <a:pt x="26648" y="1365"/>
                  </a:cubicBezTo>
                  <a:lnTo>
                    <a:pt x="4323" y="15870"/>
                  </a:lnTo>
                  <a:cubicBezTo>
                    <a:pt x="48" y="18498"/>
                    <a:pt x="-1277" y="24091"/>
                    <a:pt x="1347" y="28362"/>
                  </a:cubicBezTo>
                  <a:cubicBezTo>
                    <a:pt x="1372" y="28403"/>
                    <a:pt x="1397" y="28443"/>
                    <a:pt x="1422" y="28482"/>
                  </a:cubicBezTo>
                  <a:close/>
                </a:path>
              </a:pathLst>
            </a:custGeom>
            <a:solidFill>
              <a:srgbClr val="4A5867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06C9294C-32A6-4B53-A145-65592166DDA8}"/>
                </a:ext>
              </a:extLst>
            </p:cNvPr>
            <p:cNvSpPr/>
            <p:nvPr/>
          </p:nvSpPr>
          <p:spPr>
            <a:xfrm>
              <a:off x="1866547" y="4089439"/>
              <a:ext cx="67863" cy="133479"/>
            </a:xfrm>
            <a:custGeom>
              <a:avLst/>
              <a:gdLst>
                <a:gd name="connsiteX0" fmla="*/ 13243 w 67863"/>
                <a:gd name="connsiteY0" fmla="*/ 25767 h 133479"/>
                <a:gd name="connsiteX1" fmla="*/ 0 w 67863"/>
                <a:gd name="connsiteY1" fmla="*/ 83028 h 133479"/>
                <a:gd name="connsiteX2" fmla="*/ 62181 w 67863"/>
                <a:gd name="connsiteY2" fmla="*/ 133479 h 133479"/>
                <a:gd name="connsiteX3" fmla="*/ 42505 w 67863"/>
                <a:gd name="connsiteY3" fmla="*/ 54776 h 133479"/>
                <a:gd name="connsiteX4" fmla="*/ 66721 w 67863"/>
                <a:gd name="connsiteY4" fmla="*/ 30812 h 133479"/>
                <a:gd name="connsiteX5" fmla="*/ 57892 w 67863"/>
                <a:gd name="connsiteY5" fmla="*/ 10253 h 133479"/>
                <a:gd name="connsiteX6" fmla="*/ 57892 w 67863"/>
                <a:gd name="connsiteY6" fmla="*/ 10253 h 133479"/>
                <a:gd name="connsiteX7" fmla="*/ 37460 w 67863"/>
                <a:gd name="connsiteY7" fmla="*/ 1298 h 133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7863" h="133479">
                  <a:moveTo>
                    <a:pt x="13243" y="25767"/>
                  </a:moveTo>
                  <a:cubicBezTo>
                    <a:pt x="10090" y="28920"/>
                    <a:pt x="3027" y="77353"/>
                    <a:pt x="0" y="83028"/>
                  </a:cubicBezTo>
                  <a:lnTo>
                    <a:pt x="62181" y="133479"/>
                  </a:lnTo>
                  <a:cubicBezTo>
                    <a:pt x="52343" y="119479"/>
                    <a:pt x="39226" y="57803"/>
                    <a:pt x="42505" y="54776"/>
                  </a:cubicBezTo>
                  <a:lnTo>
                    <a:pt x="66721" y="30812"/>
                  </a:lnTo>
                  <a:cubicBezTo>
                    <a:pt x="70001" y="27532"/>
                    <a:pt x="65965" y="18199"/>
                    <a:pt x="57892" y="10253"/>
                  </a:cubicBezTo>
                  <a:lnTo>
                    <a:pt x="57892" y="10253"/>
                  </a:lnTo>
                  <a:cubicBezTo>
                    <a:pt x="49820" y="2055"/>
                    <a:pt x="40739" y="-2360"/>
                    <a:pt x="37460" y="1298"/>
                  </a:cubicBezTo>
                  <a:close/>
                </a:path>
              </a:pathLst>
            </a:custGeom>
            <a:solidFill>
              <a:schemeClr val="accent4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DDCD50C2-A102-4B9E-91A9-C96E9021FD36}"/>
                </a:ext>
              </a:extLst>
            </p:cNvPr>
            <p:cNvSpPr/>
            <p:nvPr/>
          </p:nvSpPr>
          <p:spPr>
            <a:xfrm>
              <a:off x="1935121" y="4091184"/>
              <a:ext cx="73943" cy="73106"/>
            </a:xfrm>
            <a:custGeom>
              <a:avLst/>
              <a:gdLst>
                <a:gd name="connsiteX0" fmla="*/ 3319 w 73943"/>
                <a:gd name="connsiteY0" fmla="*/ 42183 h 73106"/>
                <a:gd name="connsiteX1" fmla="*/ 6598 w 73943"/>
                <a:gd name="connsiteY1" fmla="*/ 66148 h 73106"/>
                <a:gd name="connsiteX2" fmla="*/ 6598 w 73943"/>
                <a:gd name="connsiteY2" fmla="*/ 66148 h 73106"/>
                <a:gd name="connsiteX3" fmla="*/ 30562 w 73943"/>
                <a:gd name="connsiteY3" fmla="*/ 70058 h 73106"/>
                <a:gd name="connsiteX4" fmla="*/ 70671 w 73943"/>
                <a:gd name="connsiteY4" fmla="*/ 30958 h 73106"/>
                <a:gd name="connsiteX5" fmla="*/ 67265 w 73943"/>
                <a:gd name="connsiteY5" fmla="*/ 6994 h 73106"/>
                <a:gd name="connsiteX6" fmla="*/ 67265 w 73943"/>
                <a:gd name="connsiteY6" fmla="*/ 6994 h 73106"/>
                <a:gd name="connsiteX7" fmla="*/ 43427 w 73943"/>
                <a:gd name="connsiteY7" fmla="*/ 3084 h 731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3943" h="73106">
                  <a:moveTo>
                    <a:pt x="3319" y="42183"/>
                  </a:moveTo>
                  <a:cubicBezTo>
                    <a:pt x="-2155" y="49768"/>
                    <a:pt x="-717" y="60313"/>
                    <a:pt x="6598" y="66148"/>
                  </a:cubicBezTo>
                  <a:lnTo>
                    <a:pt x="6598" y="66148"/>
                  </a:lnTo>
                  <a:cubicBezTo>
                    <a:pt x="12286" y="73608"/>
                    <a:pt x="22805" y="75325"/>
                    <a:pt x="30562" y="70058"/>
                  </a:cubicBezTo>
                  <a:lnTo>
                    <a:pt x="70671" y="30958"/>
                  </a:lnTo>
                  <a:cubicBezTo>
                    <a:pt x="76119" y="23343"/>
                    <a:pt x="74618" y="12791"/>
                    <a:pt x="67265" y="6994"/>
                  </a:cubicBezTo>
                  <a:lnTo>
                    <a:pt x="67265" y="6994"/>
                  </a:lnTo>
                  <a:cubicBezTo>
                    <a:pt x="61665" y="-508"/>
                    <a:pt x="51133" y="-2236"/>
                    <a:pt x="43427" y="3084"/>
                  </a:cubicBezTo>
                  <a:close/>
                </a:path>
              </a:pathLst>
            </a:custGeom>
            <a:solidFill>
              <a:schemeClr val="accent4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D7108CC3-DD8D-4901-B277-E5C7C767940D}"/>
                </a:ext>
              </a:extLst>
            </p:cNvPr>
            <p:cNvSpPr/>
            <p:nvPr/>
          </p:nvSpPr>
          <p:spPr>
            <a:xfrm>
              <a:off x="1964718" y="4116020"/>
              <a:ext cx="73947" cy="73117"/>
            </a:xfrm>
            <a:custGeom>
              <a:avLst/>
              <a:gdLst>
                <a:gd name="connsiteX0" fmla="*/ 3361 w 73947"/>
                <a:gd name="connsiteY0" fmla="*/ 42194 h 73117"/>
                <a:gd name="connsiteX1" fmla="*/ 6640 w 73947"/>
                <a:gd name="connsiteY1" fmla="*/ 66159 h 73117"/>
                <a:gd name="connsiteX2" fmla="*/ 6640 w 73947"/>
                <a:gd name="connsiteY2" fmla="*/ 66159 h 73117"/>
                <a:gd name="connsiteX3" fmla="*/ 30604 w 73947"/>
                <a:gd name="connsiteY3" fmla="*/ 70069 h 73117"/>
                <a:gd name="connsiteX4" fmla="*/ 70586 w 73947"/>
                <a:gd name="connsiteY4" fmla="*/ 30969 h 73117"/>
                <a:gd name="connsiteX5" fmla="*/ 67307 w 73947"/>
                <a:gd name="connsiteY5" fmla="*/ 7005 h 73117"/>
                <a:gd name="connsiteX6" fmla="*/ 67307 w 73947"/>
                <a:gd name="connsiteY6" fmla="*/ 7005 h 73117"/>
                <a:gd name="connsiteX7" fmla="*/ 43343 w 73947"/>
                <a:gd name="connsiteY7" fmla="*/ 3095 h 7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3947" h="73117">
                  <a:moveTo>
                    <a:pt x="3361" y="42194"/>
                  </a:moveTo>
                  <a:cubicBezTo>
                    <a:pt x="-2176" y="49761"/>
                    <a:pt x="-726" y="60359"/>
                    <a:pt x="6640" y="66159"/>
                  </a:cubicBezTo>
                  <a:lnTo>
                    <a:pt x="6640" y="66159"/>
                  </a:lnTo>
                  <a:cubicBezTo>
                    <a:pt x="12328" y="73619"/>
                    <a:pt x="22847" y="75336"/>
                    <a:pt x="30604" y="70069"/>
                  </a:cubicBezTo>
                  <a:lnTo>
                    <a:pt x="70586" y="30969"/>
                  </a:lnTo>
                  <a:cubicBezTo>
                    <a:pt x="76123" y="23403"/>
                    <a:pt x="74673" y="12804"/>
                    <a:pt x="67307" y="7005"/>
                  </a:cubicBezTo>
                  <a:lnTo>
                    <a:pt x="67307" y="7005"/>
                  </a:lnTo>
                  <a:cubicBezTo>
                    <a:pt x="61657" y="-515"/>
                    <a:pt x="51087" y="-2239"/>
                    <a:pt x="43343" y="3095"/>
                  </a:cubicBezTo>
                  <a:close/>
                </a:path>
              </a:pathLst>
            </a:custGeom>
            <a:solidFill>
              <a:schemeClr val="accent4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2274B323-B1C0-4DBB-A245-C6FD2DDB91BE}"/>
                </a:ext>
              </a:extLst>
            </p:cNvPr>
            <p:cNvSpPr/>
            <p:nvPr/>
          </p:nvSpPr>
          <p:spPr>
            <a:xfrm>
              <a:off x="1985926" y="4145017"/>
              <a:ext cx="66070" cy="65079"/>
            </a:xfrm>
            <a:custGeom>
              <a:avLst/>
              <a:gdLst>
                <a:gd name="connsiteX0" fmla="*/ 2964 w 66070"/>
                <a:gd name="connsiteY0" fmla="*/ 37288 h 65079"/>
                <a:gd name="connsiteX1" fmla="*/ 5991 w 66070"/>
                <a:gd name="connsiteY1" fmla="*/ 58856 h 65079"/>
                <a:gd name="connsiteX2" fmla="*/ 5991 w 66070"/>
                <a:gd name="connsiteY2" fmla="*/ 58856 h 65079"/>
                <a:gd name="connsiteX3" fmla="*/ 27432 w 66070"/>
                <a:gd name="connsiteY3" fmla="*/ 62261 h 65079"/>
                <a:gd name="connsiteX4" fmla="*/ 63378 w 66070"/>
                <a:gd name="connsiteY4" fmla="*/ 27324 h 65079"/>
                <a:gd name="connsiteX5" fmla="*/ 60351 w 66070"/>
                <a:gd name="connsiteY5" fmla="*/ 6261 h 65079"/>
                <a:gd name="connsiteX6" fmla="*/ 60351 w 66070"/>
                <a:gd name="connsiteY6" fmla="*/ 6261 h 65079"/>
                <a:gd name="connsiteX7" fmla="*/ 38910 w 66070"/>
                <a:gd name="connsiteY7" fmla="*/ 2729 h 65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6070" h="65079">
                  <a:moveTo>
                    <a:pt x="2964" y="37288"/>
                  </a:moveTo>
                  <a:cubicBezTo>
                    <a:pt x="-1955" y="44130"/>
                    <a:pt x="-619" y="53630"/>
                    <a:pt x="5991" y="58856"/>
                  </a:cubicBezTo>
                  <a:lnTo>
                    <a:pt x="5991" y="58856"/>
                  </a:lnTo>
                  <a:cubicBezTo>
                    <a:pt x="11061" y="65575"/>
                    <a:pt x="20533" y="67079"/>
                    <a:pt x="27432" y="62261"/>
                  </a:cubicBezTo>
                  <a:lnTo>
                    <a:pt x="63378" y="27324"/>
                  </a:lnTo>
                  <a:cubicBezTo>
                    <a:pt x="67906" y="20563"/>
                    <a:pt x="66607" y="11471"/>
                    <a:pt x="60351" y="6261"/>
                  </a:cubicBezTo>
                  <a:lnTo>
                    <a:pt x="60351" y="6261"/>
                  </a:lnTo>
                  <a:cubicBezTo>
                    <a:pt x="55281" y="-440"/>
                    <a:pt x="45859" y="-1994"/>
                    <a:pt x="38910" y="2729"/>
                  </a:cubicBezTo>
                  <a:close/>
                </a:path>
              </a:pathLst>
            </a:custGeom>
            <a:solidFill>
              <a:schemeClr val="accent4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3382888D-B327-4773-A4FC-285C0214391C}"/>
                </a:ext>
              </a:extLst>
            </p:cNvPr>
            <p:cNvSpPr/>
            <p:nvPr/>
          </p:nvSpPr>
          <p:spPr>
            <a:xfrm>
              <a:off x="2008453" y="4172489"/>
              <a:ext cx="54333" cy="53686"/>
            </a:xfrm>
            <a:custGeom>
              <a:avLst/>
              <a:gdLst>
                <a:gd name="connsiteX0" fmla="*/ 2509 w 54333"/>
                <a:gd name="connsiteY0" fmla="*/ 31005 h 53686"/>
                <a:gd name="connsiteX1" fmla="*/ 4905 w 54333"/>
                <a:gd name="connsiteY1" fmla="*/ 48537 h 53686"/>
                <a:gd name="connsiteX2" fmla="*/ 4905 w 54333"/>
                <a:gd name="connsiteY2" fmla="*/ 48537 h 53686"/>
                <a:gd name="connsiteX3" fmla="*/ 22437 w 54333"/>
                <a:gd name="connsiteY3" fmla="*/ 51312 h 53686"/>
                <a:gd name="connsiteX4" fmla="*/ 51825 w 54333"/>
                <a:gd name="connsiteY4" fmla="*/ 22681 h 53686"/>
                <a:gd name="connsiteX5" fmla="*/ 49428 w 54333"/>
                <a:gd name="connsiteY5" fmla="*/ 5149 h 53686"/>
                <a:gd name="connsiteX6" fmla="*/ 49428 w 54333"/>
                <a:gd name="connsiteY6" fmla="*/ 5149 h 53686"/>
                <a:gd name="connsiteX7" fmla="*/ 31897 w 54333"/>
                <a:gd name="connsiteY7" fmla="*/ 2375 h 53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333" h="53686">
                  <a:moveTo>
                    <a:pt x="2509" y="31005"/>
                  </a:moveTo>
                  <a:cubicBezTo>
                    <a:pt x="-1615" y="36523"/>
                    <a:pt x="-543" y="44328"/>
                    <a:pt x="4905" y="48537"/>
                  </a:cubicBezTo>
                  <a:lnTo>
                    <a:pt x="4905" y="48537"/>
                  </a:lnTo>
                  <a:cubicBezTo>
                    <a:pt x="9004" y="54113"/>
                    <a:pt x="16824" y="55352"/>
                    <a:pt x="22437" y="51312"/>
                  </a:cubicBezTo>
                  <a:lnTo>
                    <a:pt x="51825" y="22681"/>
                  </a:lnTo>
                  <a:cubicBezTo>
                    <a:pt x="55949" y="17163"/>
                    <a:pt x="54877" y="9358"/>
                    <a:pt x="49428" y="5149"/>
                  </a:cubicBezTo>
                  <a:lnTo>
                    <a:pt x="49428" y="5149"/>
                  </a:lnTo>
                  <a:cubicBezTo>
                    <a:pt x="45329" y="-427"/>
                    <a:pt x="37509" y="-1665"/>
                    <a:pt x="31897" y="2375"/>
                  </a:cubicBezTo>
                  <a:close/>
                </a:path>
              </a:pathLst>
            </a:custGeom>
            <a:solidFill>
              <a:schemeClr val="accent4"/>
            </a:solidFill>
            <a:ln w="1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12" name="Title 4">
            <a:extLst>
              <a:ext uri="{FF2B5EF4-FFF2-40B4-BE49-F238E27FC236}">
                <a16:creationId xmlns:a16="http://schemas.microsoft.com/office/drawing/2014/main" id="{F462CB1C-49EE-42FD-9E0A-07CA746D20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50792" y="1152144"/>
            <a:ext cx="5788152" cy="1179576"/>
          </a:xfrm>
        </p:spPr>
        <p:txBody>
          <a:bodyPr anchor="t" anchorCtr="0">
            <a:noAutofit/>
          </a:bodyPr>
          <a:lstStyle>
            <a:lvl1pPr algn="l">
              <a:lnSpc>
                <a:spcPts val="5000"/>
              </a:lnSpc>
              <a:defRPr sz="4800" b="1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13" name="Text Placeholder 98">
            <a:extLst>
              <a:ext uri="{FF2B5EF4-FFF2-40B4-BE49-F238E27FC236}">
                <a16:creationId xmlns:a16="http://schemas.microsoft.com/office/drawing/2014/main" id="{FD576D29-C2D2-4458-BA59-9C5E93B7AB6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50792" y="2761488"/>
            <a:ext cx="5486400" cy="457200"/>
          </a:xfrm>
        </p:spPr>
        <p:txBody>
          <a:bodyPr>
            <a:no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buNone/>
              <a:defRPr sz="1400" spc="0">
                <a:solidFill>
                  <a:schemeClr val="tx2"/>
                </a:solidFill>
              </a:defRPr>
            </a:lvl1pPr>
            <a:lvl2pPr marL="457205" indent="0">
              <a:buNone/>
              <a:defRPr sz="2000">
                <a:solidFill>
                  <a:schemeClr val="accent1"/>
                </a:solidFill>
              </a:defRPr>
            </a:lvl2pPr>
            <a:lvl3pPr marL="914409" indent="0">
              <a:buNone/>
              <a:defRPr sz="2000">
                <a:solidFill>
                  <a:schemeClr val="accent1"/>
                </a:solidFill>
              </a:defRPr>
            </a:lvl3pPr>
            <a:lvl4pPr marL="1371614" indent="0">
              <a:buNone/>
              <a:defRPr sz="2000">
                <a:solidFill>
                  <a:schemeClr val="accent1"/>
                </a:solidFill>
              </a:defRPr>
            </a:lvl4pPr>
            <a:lvl5pPr marL="1828819" indent="0">
              <a:buNone/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4" name="Text Placeholder 106">
            <a:extLst>
              <a:ext uri="{FF2B5EF4-FFF2-40B4-BE49-F238E27FC236}">
                <a16:creationId xmlns:a16="http://schemas.microsoft.com/office/drawing/2014/main" id="{600FA564-4B80-4DFF-87C5-AFEBA37DA8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50792" y="3255264"/>
            <a:ext cx="5486400" cy="694944"/>
          </a:xfrm>
        </p:spPr>
        <p:txBody>
          <a:bodyPr>
            <a:noAutofit/>
          </a:bodyPr>
          <a:lstStyle>
            <a:lvl1pPr marL="0" indent="0" algn="l">
              <a:buNone/>
              <a:defRPr sz="4400" b="0" spc="0" baseline="0">
                <a:solidFill>
                  <a:schemeClr val="tx2"/>
                </a:solidFill>
                <a:latin typeface="+mj-lt"/>
              </a:defRPr>
            </a:lvl1pPr>
            <a:lvl2pPr marL="457205" indent="0">
              <a:buNone/>
              <a:defRPr sz="2000">
                <a:solidFill>
                  <a:schemeClr val="accent1"/>
                </a:solidFill>
              </a:defRPr>
            </a:lvl2pPr>
            <a:lvl3pPr marL="914409" indent="0">
              <a:buNone/>
              <a:defRPr sz="2000">
                <a:solidFill>
                  <a:schemeClr val="accent1"/>
                </a:solidFill>
              </a:defRPr>
            </a:lvl3pPr>
            <a:lvl4pPr marL="1371614" indent="0">
              <a:buNone/>
              <a:defRPr sz="2000">
                <a:solidFill>
                  <a:schemeClr val="accent1"/>
                </a:solidFill>
              </a:defRPr>
            </a:lvl4pPr>
            <a:lvl5pPr marL="1828819" indent="0">
              <a:buNone/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5" name="Text Placeholder 100">
            <a:extLst>
              <a:ext uri="{FF2B5EF4-FFF2-40B4-BE49-F238E27FC236}">
                <a16:creationId xmlns:a16="http://schemas.microsoft.com/office/drawing/2014/main" id="{570D2F7E-0882-474E-9C1F-93A6FB9986C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50792" y="3886200"/>
            <a:ext cx="5486400" cy="649224"/>
          </a:xfrm>
        </p:spPr>
        <p:txBody>
          <a:bodyPr>
            <a:noAutofit/>
          </a:bodyPr>
          <a:lstStyle>
            <a:lvl1pPr marL="0" indent="0" algn="l">
              <a:lnSpc>
                <a:spcPts val="2600"/>
              </a:lnSpc>
              <a:spcBef>
                <a:spcPts val="0"/>
              </a:spcBef>
              <a:buNone/>
              <a:defRPr sz="1600" spc="0" baseline="0">
                <a:solidFill>
                  <a:schemeClr val="tx2"/>
                </a:solidFill>
              </a:defRPr>
            </a:lvl1pPr>
            <a:lvl2pPr marL="457205" indent="0">
              <a:buNone/>
              <a:defRPr sz="3600">
                <a:solidFill>
                  <a:schemeClr val="accent1"/>
                </a:solidFill>
              </a:defRPr>
            </a:lvl2pPr>
            <a:lvl3pPr marL="914409" indent="0">
              <a:buNone/>
              <a:defRPr sz="3600">
                <a:solidFill>
                  <a:schemeClr val="accent1"/>
                </a:solidFill>
              </a:defRPr>
            </a:lvl3pPr>
            <a:lvl4pPr marL="1371614" indent="0">
              <a:buNone/>
              <a:defRPr sz="3600">
                <a:solidFill>
                  <a:schemeClr val="accent1"/>
                </a:solidFill>
              </a:defRPr>
            </a:lvl4pPr>
            <a:lvl5pPr marL="1828819" indent="0">
              <a:buNone/>
              <a:defRPr sz="3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 </a:t>
            </a:r>
          </a:p>
        </p:txBody>
      </p:sp>
      <p:sp>
        <p:nvSpPr>
          <p:cNvPr id="116" name="Text Placeholder 102">
            <a:extLst>
              <a:ext uri="{FF2B5EF4-FFF2-40B4-BE49-F238E27FC236}">
                <a16:creationId xmlns:a16="http://schemas.microsoft.com/office/drawing/2014/main" id="{ED5A245B-F7CE-42BE-B410-9E1ACF88BCD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136392" y="7029449"/>
            <a:ext cx="2963988" cy="388473"/>
          </a:xfr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100">
                <a:solidFill>
                  <a:schemeClr val="tx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7" name="Text Placeholder 104">
            <a:extLst>
              <a:ext uri="{FF2B5EF4-FFF2-40B4-BE49-F238E27FC236}">
                <a16:creationId xmlns:a16="http://schemas.microsoft.com/office/drawing/2014/main" id="{BC165A16-2863-445B-951C-CAD81B94C97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23888" y="6643728"/>
            <a:ext cx="2775187" cy="274320"/>
          </a:xfr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buNone/>
              <a:defRPr sz="1800">
                <a:solidFill>
                  <a:schemeClr val="tx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8" name="Text Placeholder 104">
            <a:extLst>
              <a:ext uri="{FF2B5EF4-FFF2-40B4-BE49-F238E27FC236}">
                <a16:creationId xmlns:a16="http://schemas.microsoft.com/office/drawing/2014/main" id="{1BD6F8FB-A631-44C1-9DA5-F3B49462C01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714744" y="7029450"/>
            <a:ext cx="2784712" cy="274320"/>
          </a:xfr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6B6231BD-DAD4-4EE0-BCD2-C218F1FDD3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219983" y="6945045"/>
            <a:ext cx="27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8FF1A1DF-A3A8-4D5F-8A91-A4412157AE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807887" y="6949440"/>
            <a:ext cx="2743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19120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504">
          <p15:clr>
            <a:srgbClr val="FBAE40"/>
          </p15:clr>
        </p15:guide>
        <p15:guide id="2" pos="6336">
          <p15:clr>
            <a:srgbClr val="FBAE40"/>
          </p15:clr>
        </p15:guide>
        <p15:guide id="4" orient="horz" pos="4896">
          <p15:clr>
            <a:srgbClr val="FBAE40"/>
          </p15:clr>
        </p15:guide>
        <p15:guide id="5" pos="3456">
          <p15:clr>
            <a:srgbClr val="FBAE40"/>
          </p15:clr>
        </p15:guide>
        <p15:guide id="6" pos="6048">
          <p15:clr>
            <a:srgbClr val="FBAE40"/>
          </p15:clr>
        </p15:guide>
        <p15:guide id="7" orient="horz" pos="288">
          <p15:clr>
            <a:srgbClr val="FBAE40"/>
          </p15:clr>
        </p15:guide>
        <p15:guide id="8" orient="horz" pos="4320">
          <p15:clr>
            <a:srgbClr val="FBAE40"/>
          </p15:clr>
        </p15:guide>
        <p15:guide id="9" pos="600">
          <p15:clr>
            <a:srgbClr val="FBAE40"/>
          </p15:clr>
        </p15:guide>
      </p15:sldGuideLst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2.xml" Id="rId3" /><Relationship Type="http://schemas.openxmlformats.org/officeDocument/2006/relationships/slideLayout" Target="/ppt/slideLayouts/slideLayout22.xml" Id="rId2" /><Relationship Type="http://schemas.openxmlformats.org/officeDocument/2006/relationships/slideLayout" Target="/ppt/slideLayouts/slideLayout11.xml" Id="rId1" /></Relationships>
</file>

<file path=ppt/slideMasters/_rels/slideMaster22.xml.rels>&#65279;<?xml version="1.0" encoding="utf-8"?><Relationships xmlns="http://schemas.openxmlformats.org/package/2006/relationships"><Relationship Type="http://schemas.openxmlformats.org/officeDocument/2006/relationships/theme" Target="/ppt/theme/theme24.xml" Id="rId2" /><Relationship Type="http://schemas.openxmlformats.org/officeDocument/2006/relationships/slideLayout" Target="/ppt/slideLayouts/slideLayout33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4E376E-B49F-48D6-AE57-3A8A6AFB7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DC2D6-79C9-4EEA-B943-A7D2E0A66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8C086F-6439-4061-83AD-79942F5B8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24DEA-DA44-4520-AB58-C3BCBA3BA6D5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9F9A2-C870-423B-9E2F-96D8037F9D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4B73C9-F8E1-43D4-9150-CF908A519F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5571C-625B-4BC4-B094-C562E07FD9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15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2" r:id="rId2"/>
  </p:sldLayoutIdLst>
  <p:txStyles>
    <p:titleStyle>
      <a:lvl1pPr algn="l" defTabSz="9144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2" indent="-228602" algn="l" defTabSz="9144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7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1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16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1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25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0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34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39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5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9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4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8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3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27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32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37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6" userDrawn="1">
          <p15:clr>
            <a:srgbClr val="F26B43"/>
          </p15:clr>
        </p15:guide>
      </p15:sldGuideLst>
    </p:ext>
  </p:extLst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4E376E-B49F-48D6-AE57-3A8A6AFB7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DC2D6-79C9-4EEA-B943-A7D2E0A66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8C086F-6439-4061-83AD-79942F5B8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24DEA-DA44-4520-AB58-C3BCBA3BA6D5}" type="datetimeFigureOut">
              <a:rPr lang="en-US" smtClean="0"/>
              <a:t>5/6/2021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9F9A2-C870-423B-9E2F-96D8037F9D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4B73C9-F8E1-43D4-9150-CF908A519F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5571C-625B-4BC4-B094-C562E07FD9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2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</p:sldLayoutIdLst>
  <p:txStyles>
    <p:titleStyle>
      <a:lvl1pPr algn="l" defTabSz="9144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2" indent="-228602" algn="l" defTabSz="9144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7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1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16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1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25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0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34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39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5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9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4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8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3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27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32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37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6">
          <p15:clr>
            <a:srgbClr val="F26B43"/>
          </p15:clr>
        </p15:guide>
      </p15:sldGuideLst>
    </p:ext>
  </p:extLst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notesSlide" Target="/ppt/notesSlides/notesSlide11.xml" Id="rId2" /><Relationship Type="http://schemas.openxmlformats.org/officeDocument/2006/relationships/slideLayout" Target="/ppt/slideLayouts/slideLayout11.xml" Id="rId1" /></Relationships>
</file>

<file path=ppt/slides/_rels/slide23.xml.rels>&#65279;<?xml version="1.0" encoding="utf-8"?><Relationships xmlns="http://schemas.openxmlformats.org/package/2006/relationships"><Relationship Type="http://schemas.openxmlformats.org/officeDocument/2006/relationships/notesSlide" Target="/ppt/notesSlides/notesSlide23.xml" Id="rId2" /><Relationship Type="http://schemas.openxmlformats.org/officeDocument/2006/relationships/slideLayout" Target="/ppt/slideLayouts/slideLayout22.xml" Id="rId1" /></Relationships>
</file>

<file path=ppt/slides/_rels/slide32.xml.rels>&#65279;<?xml version="1.0" encoding="utf-8"?><Relationships xmlns="http://schemas.openxmlformats.org/package/2006/relationships"><Relationship Type="http://schemas.openxmlformats.org/officeDocument/2006/relationships/notesSlide" Target="/ppt/notesSlides/notesSlide32.xml" Id="rId2" /><Relationship Type="http://schemas.openxmlformats.org/officeDocument/2006/relationships/slideLayout" Target="/ppt/slideLayouts/slideLayout33.xml" Id="rId1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>
            <a:extLst>
              <a:ext uri="{FF2B5EF4-FFF2-40B4-BE49-F238E27FC236}">
                <a16:creationId xmlns:a16="http://schemas.microsoft.com/office/drawing/2014/main" id="{A7D5C63C-BC61-4972-9131-D9C2D05A6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70548"/>
            <a:ext cx="8229600" cy="832104"/>
          </a:xfrm>
        </p:spPr>
        <p:txBody>
          <a:bodyPr/>
          <a:lstStyle/>
          <a:p>
            <a:r>
              <a:rPr lang="en-US" dirty="0"/>
              <a:t>HANG TEN AWARD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53955D3B-B754-4DB3-B025-1816E9A0C9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199" y="2441575"/>
            <a:ext cx="5424311" cy="457200"/>
          </a:xfrm>
        </p:spPr>
        <p:txBody>
          <a:bodyPr/>
          <a:lstStyle/>
          <a:p>
            <a:r>
              <a:rPr lang="en-US" sz="1600" spc="50" dirty="0"/>
              <a:t>PRESENTED TO</a:t>
            </a: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38A4BF1F-E1BB-4F0B-9A3F-E81FB49B45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6751" y="2942590"/>
            <a:ext cx="5424760" cy="594360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Briana</a:t>
            </a:r>
            <a:r>
              <a:rPr lang="en-US" dirty="0"/>
              <a:t> Hernandez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B1E8F0FE-3E8E-4198-971F-E5A2518E38A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0" y="3580765"/>
            <a:ext cx="5424310" cy="813816"/>
          </a:xfrm>
        </p:spPr>
        <p:txBody>
          <a:bodyPr/>
          <a:lstStyle/>
          <a:p>
            <a:r>
              <a:rPr lang="en-US" spc="30" dirty="0"/>
              <a:t>FOR THE MOST TIME SPENT SURFING </a:t>
            </a:r>
          </a:p>
          <a:p>
            <a:r>
              <a:rPr lang="en-US" spc="30" dirty="0"/>
              <a:t>THE INTERNET</a:t>
            </a: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E4E6ED23-BCE1-4679-88DF-0A3B1BEA86D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57200" y="6858000"/>
            <a:ext cx="2642616" cy="274320"/>
          </a:xfrm>
        </p:spPr>
        <p:txBody>
          <a:bodyPr>
            <a:normAutofit/>
          </a:bodyPr>
          <a:lstStyle/>
          <a:p>
            <a:r>
              <a:rPr lang="en-US" sz="1100" dirty="0"/>
              <a:t>MADELEINE BRUNELLE , CEO</a:t>
            </a:r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A09219B5-F109-4639-8C27-41819175A0B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794760" y="6448425"/>
            <a:ext cx="2645967" cy="365760"/>
          </a:xfrm>
        </p:spPr>
        <p:txBody>
          <a:bodyPr/>
          <a:lstStyle/>
          <a:p>
            <a:r>
              <a:rPr lang="en-US" dirty="0"/>
              <a:t>January 20, 20XX</a:t>
            </a:r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24BDF8A6-CA7A-4AF2-8F60-CB56A2A6C2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94760" y="6858000"/>
            <a:ext cx="2412335" cy="274320"/>
          </a:xfrm>
        </p:spPr>
        <p:txBody>
          <a:bodyPr/>
          <a:lstStyle/>
          <a:p>
            <a:r>
              <a:rPr lang="en-US" sz="1100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216831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>
            <a:extLst>
              <a:ext uri="{FF2B5EF4-FFF2-40B4-BE49-F238E27FC236}">
                <a16:creationId xmlns:a16="http://schemas.microsoft.com/office/drawing/2014/main" id="{A7D5C63C-BC61-4972-9131-D9C2D05A6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13232"/>
            <a:ext cx="9144000" cy="914400"/>
          </a:xfrm>
        </p:spPr>
        <p:txBody>
          <a:bodyPr/>
          <a:lstStyle/>
          <a:p>
            <a:r>
              <a:rPr lang="en-US" dirty="0"/>
              <a:t>ETERNALLY LATE </a:t>
            </a:r>
          </a:p>
        </p:txBody>
      </p:sp>
      <p:sp>
        <p:nvSpPr>
          <p:cNvPr id="96" name="Text Placeholder 95">
            <a:extLst>
              <a:ext uri="{FF2B5EF4-FFF2-40B4-BE49-F238E27FC236}">
                <a16:creationId xmlns:a16="http://schemas.microsoft.com/office/drawing/2014/main" id="{2A2968DB-0252-4B96-90DC-9AEC337FB2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455793" y="1545336"/>
            <a:ext cx="5146814" cy="365760"/>
          </a:xfrm>
        </p:spPr>
        <p:txBody>
          <a:bodyPr/>
          <a:lstStyle/>
          <a:p>
            <a:r>
              <a:rPr lang="en-US" dirty="0"/>
              <a:t>AWARD</a:t>
            </a:r>
          </a:p>
        </p:txBody>
      </p:sp>
      <p:sp>
        <p:nvSpPr>
          <p:cNvPr id="80" name="Text Placeholder 79">
            <a:extLst>
              <a:ext uri="{FF2B5EF4-FFF2-40B4-BE49-F238E27FC236}">
                <a16:creationId xmlns:a16="http://schemas.microsoft.com/office/drawing/2014/main" id="{0C332FA4-6252-4231-B5A5-DA98C565575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883664" y="2240280"/>
            <a:ext cx="6291072" cy="813816"/>
          </a:xfrm>
        </p:spPr>
        <p:txBody>
          <a:bodyPr/>
          <a:lstStyle/>
          <a:p>
            <a:r>
              <a:rPr lang="en-US" dirty="0"/>
              <a:t>FOR MASTERING THE ART OF BLAMING YOUR TARDINESS ON ANYTHING BUT YOURSELF</a:t>
            </a: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38A4BF1F-E1BB-4F0B-9A3F-E81FB49B45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1" y="4111222"/>
            <a:ext cx="4667534" cy="1424003"/>
          </a:xfrm>
        </p:spPr>
        <p:txBody>
          <a:bodyPr/>
          <a:lstStyle/>
          <a:p>
            <a:r>
              <a:rPr lang="en-US" dirty="0"/>
              <a:t>Briana</a:t>
            </a:r>
          </a:p>
          <a:p>
            <a:r>
              <a:rPr lang="en-US" dirty="0"/>
              <a:t>Hernandez</a:t>
            </a: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E4E6ED23-BCE1-4679-88DF-0A3B1BEA86D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57200" y="6086166"/>
            <a:ext cx="2895964" cy="314575"/>
          </a:xfrm>
        </p:spPr>
        <p:txBody>
          <a:bodyPr>
            <a:noAutofit/>
          </a:bodyPr>
          <a:lstStyle/>
          <a:p>
            <a:r>
              <a:rPr lang="en-US" dirty="0"/>
              <a:t>MADELEINE BRUNELLE , CEO</a:t>
            </a:r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A09219B5-F109-4639-8C27-41819175A0B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64039" y="6803211"/>
            <a:ext cx="2898648" cy="274320"/>
          </a:xfrm>
        </p:spPr>
        <p:txBody>
          <a:bodyPr/>
          <a:lstStyle/>
          <a:p>
            <a:r>
              <a:rPr lang="en-US" dirty="0"/>
              <a:t>January 20, 20XX</a:t>
            </a:r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24BDF8A6-CA7A-4AF2-8F60-CB56A2A6C2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4516" y="7165080"/>
            <a:ext cx="2898648" cy="274320"/>
          </a:xfrm>
        </p:spPr>
        <p:txBody>
          <a:bodyPr/>
          <a:lstStyle/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665871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>
            <a:extLst>
              <a:ext uri="{FF2B5EF4-FFF2-40B4-BE49-F238E27FC236}">
                <a16:creationId xmlns:a16="http://schemas.microsoft.com/office/drawing/2014/main" id="{175306FD-6745-4DEE-8156-8FC892C9D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0792" y="1152144"/>
            <a:ext cx="5788152" cy="1179576"/>
          </a:xfrm>
        </p:spPr>
        <p:txBody>
          <a:bodyPr/>
          <a:lstStyle/>
          <a:p>
            <a:r>
              <a:rPr lang="en-US"/>
              <a:t>SELECTIVE HEARING AWARD</a:t>
            </a:r>
            <a:endParaRPr lang="en-US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33138FDC-88CC-452A-A87E-1BBBC314B6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50792" y="2761488"/>
            <a:ext cx="5486400" cy="457200"/>
          </a:xfrm>
        </p:spPr>
        <p:txBody>
          <a:bodyPr/>
          <a:lstStyle/>
          <a:p>
            <a:r>
              <a:rPr lang="en-US"/>
              <a:t>PRESENTED TO</a:t>
            </a:r>
          </a:p>
          <a:p>
            <a:endParaRPr lang="en-US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C3AFFB6F-DB91-45CD-991B-31DA3F342C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50792" y="3255264"/>
            <a:ext cx="5486400" cy="694944"/>
          </a:xfrm>
        </p:spPr>
        <p:txBody>
          <a:bodyPr/>
          <a:lstStyle/>
          <a:p>
            <a:r>
              <a:rPr lang="en-US"/>
              <a:t>Briana Hernandez</a:t>
            </a:r>
          </a:p>
          <a:p>
            <a:endParaRPr lang="en-US" dirty="0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E77846BE-D05A-4B28-A711-044A3D3BC8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050792" y="3886200"/>
            <a:ext cx="5486400" cy="649224"/>
          </a:xfrm>
        </p:spPr>
        <p:txBody>
          <a:bodyPr/>
          <a:lstStyle/>
          <a:p>
            <a:r>
              <a:rPr lang="en-US"/>
              <a:t>FOR HEARING ONLY WHAT YOU WANT TO HEAR -</a:t>
            </a:r>
          </a:p>
          <a:p>
            <a:r>
              <a:rPr lang="en-US"/>
              <a:t>IN ONE EAR AND OUT THE OTHER!</a:t>
            </a:r>
          </a:p>
          <a:p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67626ED-4246-4FAC-8D15-90DC5A75FB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136392" y="7029449"/>
            <a:ext cx="2963988" cy="388473"/>
          </a:xfrm>
        </p:spPr>
        <p:txBody>
          <a:bodyPr>
            <a:noAutofit/>
          </a:bodyPr>
          <a:lstStyle/>
          <a:p>
            <a:r>
              <a:rPr lang="en-US"/>
              <a:t>MADELEINE BRUNELLE , CEO</a:t>
            </a:r>
          </a:p>
          <a:p>
            <a:endParaRPr lang="en-US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D13DD51E-2240-4F4E-B101-3CA0F5E2A96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723888" y="6643728"/>
            <a:ext cx="2775187" cy="274320"/>
          </a:xfrm>
        </p:spPr>
        <p:txBody>
          <a:bodyPr>
            <a:noAutofit/>
          </a:bodyPr>
          <a:lstStyle/>
          <a:p>
            <a:r>
              <a:rPr lang="en-US"/>
              <a:t>January 20, 20XX</a:t>
            </a:r>
            <a:endParaRPr lang="en-US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64734C2C-102F-4291-8073-FB44FA52DA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714744" y="7029450"/>
            <a:ext cx="2784712" cy="274320"/>
          </a:xfrm>
        </p:spPr>
        <p:txBody>
          <a:bodyPr>
            <a:normAutofit/>
          </a:bodyPr>
          <a:lstStyle/>
          <a:p>
            <a:r>
              <a:rPr lang="en-US"/>
              <a:t>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907122"/>
      </p:ext>
    </p:extLst>
  </p:cSld>
  <p:clrMapOvr>
    <a:masterClrMapping/>
  </p:clrMapOvr>
</p:sld>
</file>

<file path=ppt/theme/theme12.xml><?xml version="1.0" encoding="utf-8"?>
<a:theme xmlns:a="http://schemas.openxmlformats.org/drawingml/2006/main" name="1_Custom Design">
  <a:themeElements>
    <a:clrScheme name="Custom 1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C6557"/>
      </a:accent1>
      <a:accent2>
        <a:srgbClr val="60AEBF"/>
      </a:accent2>
      <a:accent3>
        <a:srgbClr val="2D5873"/>
      </a:accent3>
      <a:accent4>
        <a:srgbClr val="5AC2AE"/>
      </a:accent4>
      <a:accent5>
        <a:srgbClr val="A9DDDE"/>
      </a:accent5>
      <a:accent6>
        <a:srgbClr val="F2E18A"/>
      </a:accent6>
      <a:hlink>
        <a:srgbClr val="0563C1"/>
      </a:hlink>
      <a:folHlink>
        <a:srgbClr val="954F72"/>
      </a:folHlink>
    </a:clrScheme>
    <a:fontScheme name="Custom 100">
      <a:majorFont>
        <a:latin typeface="Source Sans Pro Black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4.xml><?xml version="1.0" encoding="utf-8"?>
<a:theme xmlns:a="http://schemas.openxmlformats.org/drawingml/2006/main" name="2_Custom Design">
  <a:themeElements>
    <a:clrScheme name="Custom 7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2E18A"/>
      </a:accent1>
      <a:accent2>
        <a:srgbClr val="FEC761"/>
      </a:accent2>
      <a:accent3>
        <a:srgbClr val="F09049"/>
      </a:accent3>
      <a:accent4>
        <a:srgbClr val="EFBD9C"/>
      </a:accent4>
      <a:accent5>
        <a:srgbClr val="42130E"/>
      </a:accent5>
      <a:accent6>
        <a:srgbClr val="46D1B5"/>
      </a:accent6>
      <a:hlink>
        <a:srgbClr val="0563C1"/>
      </a:hlink>
      <a:folHlink>
        <a:srgbClr val="954F72"/>
      </a:folHlink>
    </a:clrScheme>
    <a:fontScheme name="Custom 100">
      <a:majorFont>
        <a:latin typeface="Source Sans Pro Black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2.xml.rels>&#65279;<?xml version="1.0" encoding="utf-8"?><Relationships xmlns="http://schemas.openxmlformats.org/package/2006/relationships"><Relationship Type="http://schemas.openxmlformats.org/officeDocument/2006/relationships/customXmlProps" Target="/customXml/itemProps12.xml" Id="rId1" /></Relationships>
</file>

<file path=customXml/_rels/item2.xml.rels>&#65279;<?xml version="1.0" encoding="utf-8"?><Relationships xmlns="http://schemas.openxmlformats.org/package/2006/relationships"><Relationship Type="http://schemas.openxmlformats.org/officeDocument/2006/relationships/customXmlProps" Target="/customXml/itemProps21.xml" Id="rId1" /></Relationships>
</file>

<file path=customXml/_rels/item33.xml.rels>&#65279;<?xml version="1.0" encoding="utf-8"?><Relationships xmlns="http://schemas.openxmlformats.org/package/2006/relationships"><Relationship Type="http://schemas.openxmlformats.org/officeDocument/2006/relationships/customXmlProps" Target="/customXml/itemProps33.xml" Id="rId1" /></Relationships>
</file>

<file path=customXml/item1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7a416adda3cf0f491a4f548a2367a54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2ef98d826045059a9b3c156985e150db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TaxCatchAll xmlns="230e9df3-be65-4c73-a93b-d1236ebd677e"/>
    <MediaServiceKeyPoints xmlns="71af3243-3dd4-4a8d-8c0d-dd76da1f02a5" xsi:nil="true"/>
  </documentManagement>
</p:properties>
</file>

<file path=customXml/itemProps12.xml><?xml version="1.0" encoding="utf-8"?>
<ds:datastoreItem xmlns:ds="http://schemas.openxmlformats.org/officeDocument/2006/customXml" ds:itemID="{A276984C-D3F0-4BE8-A9AF-FA29462816AC}"/>
</file>

<file path=customXml/itemProps21.xml><?xml version="1.0" encoding="utf-8"?>
<ds:datastoreItem xmlns:ds="http://schemas.openxmlformats.org/officeDocument/2006/customXml" ds:itemID="{2CC7CF23-866F-4718-9F90-0FAC9A93F579}"/>
</file>

<file path=customXml/itemProps33.xml><?xml version="1.0" encoding="utf-8"?>
<ds:datastoreItem xmlns:ds="http://schemas.openxmlformats.org/officeDocument/2006/customXml" ds:itemID="{0CA5A7B4-2251-4B62-9102-4CAF61BFDFB6}"/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ap:Properties xmlns:vt="http://schemas.openxmlformats.org/officeDocument/2006/docPropsVTypes" xmlns:ap="http://schemas.openxmlformats.org/officeDocument/2006/extended-properties">
  <ap:Template>Office Theme</ap:Template>
  <ap:TotalTime>0</ap:TotalTime>
  <ap:Words>86</ap:Words>
  <ap:Application>Microsoft Office PowerPoint</ap:Application>
  <ap:PresentationFormat>Custom</ap:PresentationFormat>
  <ap:Paragraphs>27</ap:Paragraphs>
  <ap:Slides>3</ap:Slides>
  <ap:Notes>3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ap:HeadingPairs>
  <ap:TitlesOfParts>
    <vt:vector baseType="lpstr" size="9">
      <vt:lpstr>Arial</vt:lpstr>
      <vt:lpstr>Calibri</vt:lpstr>
      <vt:lpstr>Source Sans Pro Black</vt:lpstr>
      <vt:lpstr>Univers</vt:lpstr>
      <vt:lpstr>1_Custom Design</vt:lpstr>
      <vt:lpstr>2_Custom Design</vt:lpstr>
      <vt:lpstr>HANG TEN AWARD</vt:lpstr>
      <vt:lpstr>ETERNALLY LATE </vt:lpstr>
      <vt:lpstr>SELECTIVE HEARING AWARD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2021-03-31T08:29:15Z</dcterms:created>
  <dcterms:modified xsi:type="dcterms:W3CDTF">2021-05-06T05:43:09Z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